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
  </p:notesMasterIdLst>
  <p:sldIdLst>
    <p:sldId id="256" r:id="rId2"/>
  </p:sldIdLst>
  <p:sldSz cx="28800425" cy="46799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40">
          <p15:clr>
            <a:srgbClr val="A4A3A4"/>
          </p15:clr>
        </p15:guide>
        <p15:guide id="2" pos="90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99FF"/>
    <a:srgbClr val="343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4496" autoAdjust="0"/>
    <p:restoredTop sz="95134" autoAdjust="0"/>
  </p:normalViewPr>
  <p:slideViewPr>
    <p:cSldViewPr snapToGrid="0">
      <p:cViewPr varScale="1">
        <p:scale>
          <a:sx n="11" d="100"/>
          <a:sy n="11" d="100"/>
        </p:scale>
        <p:origin x="3206" y="14"/>
      </p:cViewPr>
      <p:guideLst>
        <p:guide orient="horz" pos="14740"/>
        <p:guide pos="9071"/>
      </p:guideLst>
    </p:cSldViewPr>
  </p:slideViewPr>
  <p:notesTextViewPr>
    <p:cViewPr>
      <p:scale>
        <a:sx n="200" d="100"/>
        <a:sy n="2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3D634-33B9-4FF1-A41D-C51BB3075B33}" type="datetimeFigureOut">
              <a:rPr lang="en-US" smtClean="0"/>
              <a:t>4/3/2025</a:t>
            </a:fld>
            <a:endParaRPr lang="en-US"/>
          </a:p>
        </p:txBody>
      </p:sp>
      <p:sp>
        <p:nvSpPr>
          <p:cNvPr id="4" name="Slide Image Placeholder 3"/>
          <p:cNvSpPr>
            <a:spLocks noGrp="1" noRot="1" noChangeAspect="1"/>
          </p:cNvSpPr>
          <p:nvPr>
            <p:ph type="sldImg" idx="2"/>
          </p:nvPr>
        </p:nvSpPr>
        <p:spPr>
          <a:xfrm>
            <a:off x="2479675" y="1143000"/>
            <a:ext cx="18986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BECE9-7B58-4F03-905E-B149BD1926AA}" type="slidenum">
              <a:rPr lang="en-US" smtClean="0"/>
              <a:t>‹#›</a:t>
            </a:fld>
            <a:endParaRPr lang="en-US"/>
          </a:p>
        </p:txBody>
      </p:sp>
    </p:spTree>
    <p:extLst>
      <p:ext uri="{BB962C8B-B14F-4D97-AF65-F5344CB8AC3E}">
        <p14:creationId xmlns:p14="http://schemas.microsoft.com/office/powerpoint/2010/main" val="1939945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79675" y="1143000"/>
            <a:ext cx="18986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6BECE9-7B58-4F03-905E-B149BD1926AA}" type="slidenum">
              <a:rPr lang="en-US" smtClean="0"/>
              <a:t>1</a:t>
            </a:fld>
            <a:endParaRPr lang="en-US"/>
          </a:p>
        </p:txBody>
      </p:sp>
    </p:spTree>
    <p:extLst>
      <p:ext uri="{BB962C8B-B14F-4D97-AF65-F5344CB8AC3E}">
        <p14:creationId xmlns:p14="http://schemas.microsoft.com/office/powerpoint/2010/main" val="1063078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ctrTitle"/>
          </p:nvPr>
        </p:nvSpPr>
        <p:spPr>
          <a:xfrm>
            <a:off x="4136310" y="8876664"/>
            <a:ext cx="20527805" cy="17123055"/>
          </a:xfrm>
        </p:spPr>
        <p:txBody>
          <a:bodyPr anchor="b">
            <a:normAutofit/>
          </a:bodyPr>
          <a:lstStyle>
            <a:lvl1pPr algn="ctr">
              <a:defRPr sz="15119"/>
            </a:lvl1pPr>
          </a:lstStyle>
          <a:p>
            <a:r>
              <a:rPr lang="vi-VN"/>
              <a:t>Bấm để sửa kiểu tiêu đề Bản cái</a:t>
            </a:r>
            <a:endParaRPr lang="en-US" dirty="0"/>
          </a:p>
        </p:txBody>
      </p:sp>
      <p:sp>
        <p:nvSpPr>
          <p:cNvPr id="3" name="Subtitle 2"/>
          <p:cNvSpPr>
            <a:spLocks noGrp="1"/>
          </p:cNvSpPr>
          <p:nvPr>
            <p:ph type="subTitle" idx="1"/>
          </p:nvPr>
        </p:nvSpPr>
        <p:spPr>
          <a:xfrm>
            <a:off x="4136310" y="26519727"/>
            <a:ext cx="20527805" cy="9359893"/>
          </a:xfrm>
        </p:spPr>
        <p:txBody>
          <a:bodyPr>
            <a:normAutofit/>
          </a:bodyPr>
          <a:lstStyle>
            <a:lvl1pPr marL="0" indent="0" algn="ctr">
              <a:buNone/>
              <a:defRPr sz="6929">
                <a:solidFill>
                  <a:schemeClr val="bg1">
                    <a:lumMod val="50000"/>
                  </a:schemeClr>
                </a:solidFill>
              </a:defRPr>
            </a:lvl1pPr>
            <a:lvl2pPr marL="1440043" indent="0" algn="ctr">
              <a:buNone/>
              <a:defRPr sz="6299"/>
            </a:lvl2pPr>
            <a:lvl3pPr marL="2880086" indent="0" algn="ctr">
              <a:buNone/>
              <a:defRPr sz="5669"/>
            </a:lvl3pPr>
            <a:lvl4pPr marL="4320129" indent="0" algn="ctr">
              <a:buNone/>
              <a:defRPr sz="5040"/>
            </a:lvl4pPr>
            <a:lvl5pPr marL="5760171" indent="0" algn="ctr">
              <a:buNone/>
              <a:defRPr sz="5040"/>
            </a:lvl5pPr>
            <a:lvl6pPr marL="7200214" indent="0" algn="ctr">
              <a:buNone/>
              <a:defRPr sz="5040"/>
            </a:lvl6pPr>
            <a:lvl7pPr marL="8640257" indent="0" algn="ctr">
              <a:buNone/>
              <a:defRPr sz="5040"/>
            </a:lvl7pPr>
            <a:lvl8pPr marL="10080300" indent="0" algn="ctr">
              <a:buNone/>
              <a:defRPr sz="5040"/>
            </a:lvl8pPr>
            <a:lvl9pPr marL="11520343" indent="0" algn="ctr">
              <a:buNone/>
              <a:defRPr sz="504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E818D675-8D1A-4C66-8A0C-2CB2BF9DA880}"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1721859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a:xfrm>
            <a:off x="2158602" y="29271006"/>
            <a:ext cx="24483272" cy="5538487"/>
          </a:xfrm>
        </p:spPr>
        <p:txBody>
          <a:bodyPr anchor="b"/>
          <a:lstStyle>
            <a:lvl1pPr>
              <a:defRPr sz="10079"/>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2798651" y="4764985"/>
            <a:ext cx="23203174" cy="219335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0079"/>
            </a:lvl1pPr>
            <a:lvl2pPr marL="1440043" indent="0">
              <a:buNone/>
              <a:defRPr sz="8819"/>
            </a:lvl2pPr>
            <a:lvl3pPr marL="2880086" indent="0">
              <a:buNone/>
              <a:defRPr sz="7559"/>
            </a:lvl3pPr>
            <a:lvl4pPr marL="4320129" indent="0">
              <a:buNone/>
              <a:defRPr sz="6299"/>
            </a:lvl4pPr>
            <a:lvl5pPr marL="5760171" indent="0">
              <a:buNone/>
              <a:defRPr sz="6299"/>
            </a:lvl5pPr>
            <a:lvl6pPr marL="7200214" indent="0">
              <a:buNone/>
              <a:defRPr sz="6299"/>
            </a:lvl6pPr>
            <a:lvl7pPr marL="8640257" indent="0">
              <a:buNone/>
              <a:defRPr sz="6299"/>
            </a:lvl7pPr>
            <a:lvl8pPr marL="10080300" indent="0">
              <a:buNone/>
              <a:defRPr sz="6299"/>
            </a:lvl8pPr>
            <a:lvl9pPr marL="11520343" indent="0">
              <a:buNone/>
              <a:defRPr sz="6299"/>
            </a:lvl9pPr>
          </a:lstStyle>
          <a:p>
            <a:r>
              <a:rPr lang="vi-VN"/>
              <a:t>Bấm biểu tượng để thêm hình ảnh</a:t>
            </a:r>
            <a:endParaRPr lang="en-US" dirty="0"/>
          </a:p>
        </p:txBody>
      </p:sp>
      <p:sp>
        <p:nvSpPr>
          <p:cNvPr id="4" name="Text Placeholder 3"/>
          <p:cNvSpPr>
            <a:spLocks noGrp="1"/>
          </p:cNvSpPr>
          <p:nvPr>
            <p:ph type="body" sz="half" idx="2"/>
          </p:nvPr>
        </p:nvSpPr>
        <p:spPr>
          <a:xfrm>
            <a:off x="2158556" y="34862339"/>
            <a:ext cx="24483319" cy="4657239"/>
          </a:xfrm>
        </p:spPr>
        <p:txBody>
          <a:bodyPr/>
          <a:lstStyle>
            <a:lvl1pPr marL="0" indent="0" algn="ctr">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E818D675-8D1A-4C66-8A0C-2CB2BF9DA880}"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357216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a:xfrm>
            <a:off x="2158556" y="4159959"/>
            <a:ext cx="24483319" cy="23387774"/>
          </a:xfrm>
        </p:spPr>
        <p:txBody>
          <a:bodyPr anchor="ctr"/>
          <a:lstStyle>
            <a:lvl1pPr algn="ctr">
              <a:defRPr sz="10079"/>
            </a:lvl1pPr>
          </a:lstStyle>
          <a:p>
            <a:r>
              <a:rPr lang="vi-VN"/>
              <a:t>Bấm để sửa kiểu tiêu đề Bản cái</a:t>
            </a:r>
            <a:endParaRPr lang="en-US" dirty="0"/>
          </a:p>
        </p:txBody>
      </p:sp>
      <p:sp>
        <p:nvSpPr>
          <p:cNvPr id="4" name="Text Placeholder 3"/>
          <p:cNvSpPr>
            <a:spLocks noGrp="1"/>
          </p:cNvSpPr>
          <p:nvPr>
            <p:ph type="body" sz="half" idx="2"/>
          </p:nvPr>
        </p:nvSpPr>
        <p:spPr>
          <a:xfrm>
            <a:off x="2158556" y="28694010"/>
            <a:ext cx="24483319" cy="10825575"/>
          </a:xfrm>
        </p:spPr>
        <p:txBody>
          <a:bodyPr anchor="ctr"/>
          <a:lstStyle>
            <a:lvl1pPr marL="0" indent="0" algn="ctr">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E818D675-8D1A-4C66-8A0C-2CB2BF9DA880}"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4178797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a:xfrm>
            <a:off x="3416299" y="5954609"/>
            <a:ext cx="21975329" cy="18629142"/>
          </a:xfrm>
        </p:spPr>
        <p:txBody>
          <a:bodyPr anchor="ctr"/>
          <a:lstStyle>
            <a:lvl1pPr>
              <a:defRPr sz="10079"/>
            </a:lvl1pPr>
          </a:lstStyle>
          <a:p>
            <a:r>
              <a:rPr lang="vi-VN"/>
              <a:t>Bấm để sửa kiểu tiêu đề Bản cái</a:t>
            </a:r>
            <a:endParaRPr lang="en-US" dirty="0"/>
          </a:p>
        </p:txBody>
      </p:sp>
      <p:sp>
        <p:nvSpPr>
          <p:cNvPr id="12" name="Text Placeholder 3"/>
          <p:cNvSpPr>
            <a:spLocks noGrp="1"/>
          </p:cNvSpPr>
          <p:nvPr>
            <p:ph type="body" sz="half" idx="13"/>
          </p:nvPr>
        </p:nvSpPr>
        <p:spPr>
          <a:xfrm>
            <a:off x="4064577" y="24635126"/>
            <a:ext cx="20675026" cy="4058877"/>
          </a:xfrm>
        </p:spPr>
        <p:txBody>
          <a:bodyPr anchor="t">
            <a:normAutofit/>
          </a:bodyPr>
          <a:lstStyle>
            <a:lvl1pPr marL="0" indent="0">
              <a:buNone/>
              <a:defRPr sz="441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vi-VN"/>
              <a:t>Bấm để chỉnh sửa kiểu văn bản của Bản cái</a:t>
            </a:r>
          </a:p>
        </p:txBody>
      </p:sp>
      <p:sp>
        <p:nvSpPr>
          <p:cNvPr id="4" name="Text Placeholder 3"/>
          <p:cNvSpPr>
            <a:spLocks noGrp="1"/>
          </p:cNvSpPr>
          <p:nvPr>
            <p:ph type="body" sz="half" idx="2"/>
          </p:nvPr>
        </p:nvSpPr>
        <p:spPr>
          <a:xfrm>
            <a:off x="2158556" y="29840294"/>
            <a:ext cx="24483319" cy="9697371"/>
          </a:xfrm>
        </p:spPr>
        <p:txBody>
          <a:bodyPr anchor="ctr">
            <a:normAutofit/>
          </a:bodyPr>
          <a:lstStyle>
            <a:lvl1pPr marL="0" indent="0" algn="ctr">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E818D675-8D1A-4C66-8A0C-2CB2BF9DA880}"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51867-DA6F-4563-AB1B-49F006D35A0B}" type="slidenum">
              <a:rPr lang="en-US" smtClean="0"/>
              <a:t>‹#›</a:t>
            </a:fld>
            <a:endParaRPr lang="en-US"/>
          </a:p>
        </p:txBody>
      </p:sp>
      <p:sp>
        <p:nvSpPr>
          <p:cNvPr id="11" name="TextBox 10"/>
          <p:cNvSpPr txBox="1"/>
          <p:nvPr/>
        </p:nvSpPr>
        <p:spPr>
          <a:xfrm>
            <a:off x="2323266" y="6058815"/>
            <a:ext cx="1722507" cy="3990555"/>
          </a:xfrm>
          <a:prstGeom prst="rect">
            <a:avLst/>
          </a:prstGeom>
        </p:spPr>
        <p:txBody>
          <a:bodyPr vert="horz" lIns="288004" tIns="144002" rIns="288004" bIns="14400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25198" dirty="0">
                <a:solidFill>
                  <a:schemeClr val="tx1"/>
                </a:solidFill>
                <a:effectLst/>
              </a:rPr>
              <a:t>“</a:t>
            </a:r>
          </a:p>
        </p:txBody>
      </p:sp>
      <p:sp>
        <p:nvSpPr>
          <p:cNvPr id="14" name="TextBox 13"/>
          <p:cNvSpPr txBox="1"/>
          <p:nvPr/>
        </p:nvSpPr>
        <p:spPr>
          <a:xfrm>
            <a:off x="24725185" y="21291213"/>
            <a:ext cx="1743777" cy="3990555"/>
          </a:xfrm>
          <a:prstGeom prst="rect">
            <a:avLst/>
          </a:prstGeom>
        </p:spPr>
        <p:txBody>
          <a:bodyPr vert="horz" lIns="288004" tIns="144002" rIns="288004" bIns="14400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25198" dirty="0">
                <a:solidFill>
                  <a:schemeClr val="tx1"/>
                </a:solidFill>
                <a:effectLst/>
              </a:rPr>
              <a:t>”</a:t>
            </a:r>
          </a:p>
        </p:txBody>
      </p:sp>
    </p:spTree>
    <p:extLst>
      <p:ext uri="{BB962C8B-B14F-4D97-AF65-F5344CB8AC3E}">
        <p14:creationId xmlns:p14="http://schemas.microsoft.com/office/powerpoint/2010/main" val="859098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a:xfrm>
            <a:off x="2158556" y="14594801"/>
            <a:ext cx="24483319" cy="17140948"/>
          </a:xfrm>
        </p:spPr>
        <p:txBody>
          <a:bodyPr anchor="b"/>
          <a:lstStyle>
            <a:lvl1pPr algn="ctr">
              <a:defRPr sz="10079"/>
            </a:lvl1pPr>
          </a:lstStyle>
          <a:p>
            <a:r>
              <a:rPr lang="vi-VN"/>
              <a:t>Bấm để sửa kiểu tiêu đề Bản cái</a:t>
            </a:r>
            <a:endParaRPr lang="en-US" dirty="0"/>
          </a:p>
        </p:txBody>
      </p:sp>
      <p:sp>
        <p:nvSpPr>
          <p:cNvPr id="4" name="Text Placeholder 3"/>
          <p:cNvSpPr>
            <a:spLocks noGrp="1"/>
          </p:cNvSpPr>
          <p:nvPr>
            <p:ph type="body" sz="half" idx="2"/>
          </p:nvPr>
        </p:nvSpPr>
        <p:spPr>
          <a:xfrm>
            <a:off x="2158556" y="31816119"/>
            <a:ext cx="24483319" cy="7783839"/>
          </a:xfrm>
        </p:spPr>
        <p:txBody>
          <a:bodyPr anchor="t"/>
          <a:lstStyle>
            <a:lvl1pPr marL="0" indent="0" algn="ctr">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E818D675-8D1A-4C66-8A0C-2CB2BF9DA880}"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985939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15" name="Title 1"/>
          <p:cNvSpPr>
            <a:spLocks noGrp="1"/>
          </p:cNvSpPr>
          <p:nvPr>
            <p:ph type="title"/>
          </p:nvPr>
        </p:nvSpPr>
        <p:spPr>
          <a:xfrm>
            <a:off x="2158556" y="4159956"/>
            <a:ext cx="24483319" cy="10953280"/>
          </a:xfrm>
        </p:spPr>
        <p:txBody>
          <a:bodyPr/>
          <a:lstStyle/>
          <a:p>
            <a:r>
              <a:rPr lang="vi-VN"/>
              <a:t>Bấm để sửa kiểu tiêu đề Bản cái</a:t>
            </a:r>
            <a:endParaRPr lang="en-US" dirty="0"/>
          </a:p>
        </p:txBody>
      </p:sp>
      <p:sp>
        <p:nvSpPr>
          <p:cNvPr id="7" name="Text Placeholder 2"/>
          <p:cNvSpPr>
            <a:spLocks noGrp="1"/>
          </p:cNvSpPr>
          <p:nvPr>
            <p:ph type="body" idx="1"/>
          </p:nvPr>
        </p:nvSpPr>
        <p:spPr>
          <a:xfrm>
            <a:off x="2158555" y="16153218"/>
            <a:ext cx="7792972" cy="3932455"/>
          </a:xfrm>
        </p:spPr>
        <p:txBody>
          <a:bodyPr anchor="b">
            <a:noAutofit/>
          </a:bodyPr>
          <a:lstStyle>
            <a:lvl1pPr marL="0" indent="0" algn="ctr">
              <a:lnSpc>
                <a:spcPct val="75000"/>
              </a:lnSpc>
              <a:buNone/>
              <a:defRPr sz="7559" b="0">
                <a:solidFill>
                  <a:schemeClr val="tx1"/>
                </a:solidFill>
              </a:defRPr>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vi-VN"/>
              <a:t>Bấm để chỉnh sửa kiểu văn bản của Bản cái</a:t>
            </a:r>
          </a:p>
        </p:txBody>
      </p:sp>
      <p:sp>
        <p:nvSpPr>
          <p:cNvPr id="8" name="Text Placeholder 3"/>
          <p:cNvSpPr>
            <a:spLocks noGrp="1"/>
          </p:cNvSpPr>
          <p:nvPr>
            <p:ph type="body" sz="half" idx="15"/>
          </p:nvPr>
        </p:nvSpPr>
        <p:spPr>
          <a:xfrm>
            <a:off x="2158555" y="20085683"/>
            <a:ext cx="7792972" cy="19433905"/>
          </a:xfrm>
        </p:spPr>
        <p:txBody>
          <a:bodyPr anchor="t">
            <a:normAutofit/>
          </a:bodyPr>
          <a:lstStyle>
            <a:lvl1pPr marL="0" indent="0" algn="ctr">
              <a:buNone/>
              <a:defRPr sz="4410"/>
            </a:lvl1pPr>
            <a:lvl2pPr marL="1440043" indent="0">
              <a:buNone/>
              <a:defRPr sz="3780"/>
            </a:lvl2pPr>
            <a:lvl3pPr marL="2880086" indent="0">
              <a:buNone/>
              <a:defRPr sz="3150"/>
            </a:lvl3pPr>
            <a:lvl4pPr marL="4320129" indent="0">
              <a:buNone/>
              <a:defRPr sz="2835"/>
            </a:lvl4pPr>
            <a:lvl5pPr marL="5760171" indent="0">
              <a:buNone/>
              <a:defRPr sz="2835"/>
            </a:lvl5pPr>
            <a:lvl6pPr marL="7200214" indent="0">
              <a:buNone/>
              <a:defRPr sz="2835"/>
            </a:lvl6pPr>
            <a:lvl7pPr marL="8640257" indent="0">
              <a:buNone/>
              <a:defRPr sz="2835"/>
            </a:lvl7pPr>
            <a:lvl8pPr marL="10080300" indent="0">
              <a:buNone/>
              <a:defRPr sz="2835"/>
            </a:lvl8pPr>
            <a:lvl9pPr marL="11520343" indent="0">
              <a:buNone/>
              <a:defRPr sz="2835"/>
            </a:lvl9pPr>
          </a:lstStyle>
          <a:p>
            <a:pPr lvl="0"/>
            <a:r>
              <a:rPr lang="vi-VN"/>
              <a:t>Bấm để chỉnh sửa kiểu văn bản của Bản cái</a:t>
            </a:r>
          </a:p>
        </p:txBody>
      </p:sp>
      <p:sp>
        <p:nvSpPr>
          <p:cNvPr id="9" name="Text Placeholder 4"/>
          <p:cNvSpPr>
            <a:spLocks noGrp="1"/>
          </p:cNvSpPr>
          <p:nvPr>
            <p:ph type="body" sz="quarter" idx="3"/>
          </p:nvPr>
        </p:nvSpPr>
        <p:spPr>
          <a:xfrm>
            <a:off x="10517612" y="16153218"/>
            <a:ext cx="7775362" cy="3932455"/>
          </a:xfrm>
        </p:spPr>
        <p:txBody>
          <a:bodyPr anchor="b">
            <a:noAutofit/>
          </a:bodyPr>
          <a:lstStyle>
            <a:lvl1pPr marL="0" indent="0" algn="ctr">
              <a:lnSpc>
                <a:spcPct val="75000"/>
              </a:lnSpc>
              <a:buNone/>
              <a:defRPr sz="7559" b="0">
                <a:solidFill>
                  <a:schemeClr val="tx1"/>
                </a:solidFill>
              </a:defRPr>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vi-VN"/>
              <a:t>Bấm để chỉnh sửa kiểu văn bản của Bản cái</a:t>
            </a:r>
          </a:p>
        </p:txBody>
      </p:sp>
      <p:sp>
        <p:nvSpPr>
          <p:cNvPr id="10" name="Text Placeholder 3"/>
          <p:cNvSpPr>
            <a:spLocks noGrp="1"/>
          </p:cNvSpPr>
          <p:nvPr>
            <p:ph type="body" sz="half" idx="16"/>
          </p:nvPr>
        </p:nvSpPr>
        <p:spPr>
          <a:xfrm>
            <a:off x="10491533" y="20085683"/>
            <a:ext cx="7803306" cy="19433905"/>
          </a:xfrm>
        </p:spPr>
        <p:txBody>
          <a:bodyPr anchor="t">
            <a:normAutofit/>
          </a:bodyPr>
          <a:lstStyle>
            <a:lvl1pPr marL="0" indent="0" algn="ctr">
              <a:buNone/>
              <a:defRPr sz="4410"/>
            </a:lvl1pPr>
            <a:lvl2pPr marL="1440043" indent="0">
              <a:buNone/>
              <a:defRPr sz="3780"/>
            </a:lvl2pPr>
            <a:lvl3pPr marL="2880086" indent="0">
              <a:buNone/>
              <a:defRPr sz="3150"/>
            </a:lvl3pPr>
            <a:lvl4pPr marL="4320129" indent="0">
              <a:buNone/>
              <a:defRPr sz="2835"/>
            </a:lvl4pPr>
            <a:lvl5pPr marL="5760171" indent="0">
              <a:buNone/>
              <a:defRPr sz="2835"/>
            </a:lvl5pPr>
            <a:lvl6pPr marL="7200214" indent="0">
              <a:buNone/>
              <a:defRPr sz="2835"/>
            </a:lvl6pPr>
            <a:lvl7pPr marL="8640257" indent="0">
              <a:buNone/>
              <a:defRPr sz="2835"/>
            </a:lvl7pPr>
            <a:lvl8pPr marL="10080300" indent="0">
              <a:buNone/>
              <a:defRPr sz="2835"/>
            </a:lvl8pPr>
            <a:lvl9pPr marL="11520343" indent="0">
              <a:buNone/>
              <a:defRPr sz="2835"/>
            </a:lvl9pPr>
          </a:lstStyle>
          <a:p>
            <a:pPr lvl="0"/>
            <a:r>
              <a:rPr lang="vi-VN"/>
              <a:t>Bấm để chỉnh sửa kiểu văn bản của Bản cái</a:t>
            </a:r>
          </a:p>
        </p:txBody>
      </p:sp>
      <p:sp>
        <p:nvSpPr>
          <p:cNvPr id="11" name="Text Placeholder 4"/>
          <p:cNvSpPr>
            <a:spLocks noGrp="1"/>
          </p:cNvSpPr>
          <p:nvPr>
            <p:ph type="body" sz="quarter" idx="13"/>
          </p:nvPr>
        </p:nvSpPr>
        <p:spPr>
          <a:xfrm>
            <a:off x="18834842" y="16153218"/>
            <a:ext cx="7807032" cy="3932455"/>
          </a:xfrm>
        </p:spPr>
        <p:txBody>
          <a:bodyPr anchor="b">
            <a:noAutofit/>
          </a:bodyPr>
          <a:lstStyle>
            <a:lvl1pPr marL="0" indent="0" algn="ctr">
              <a:lnSpc>
                <a:spcPct val="75000"/>
              </a:lnSpc>
              <a:buNone/>
              <a:defRPr sz="7559" b="0">
                <a:solidFill>
                  <a:schemeClr val="tx1"/>
                </a:solidFill>
              </a:defRPr>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vi-VN"/>
              <a:t>Bấm để chỉnh sửa kiểu văn bản của Bản cái</a:t>
            </a:r>
          </a:p>
        </p:txBody>
      </p:sp>
      <p:sp>
        <p:nvSpPr>
          <p:cNvPr id="12" name="Text Placeholder 3"/>
          <p:cNvSpPr>
            <a:spLocks noGrp="1"/>
          </p:cNvSpPr>
          <p:nvPr>
            <p:ph type="body" sz="half" idx="17"/>
          </p:nvPr>
        </p:nvSpPr>
        <p:spPr>
          <a:xfrm>
            <a:off x="18834842" y="20085683"/>
            <a:ext cx="7807032" cy="19433905"/>
          </a:xfrm>
        </p:spPr>
        <p:txBody>
          <a:bodyPr anchor="t">
            <a:normAutofit/>
          </a:bodyPr>
          <a:lstStyle>
            <a:lvl1pPr marL="0" indent="0" algn="ctr">
              <a:buNone/>
              <a:defRPr sz="4410"/>
            </a:lvl1pPr>
            <a:lvl2pPr marL="1440043" indent="0">
              <a:buNone/>
              <a:defRPr sz="3780"/>
            </a:lvl2pPr>
            <a:lvl3pPr marL="2880086" indent="0">
              <a:buNone/>
              <a:defRPr sz="3150"/>
            </a:lvl3pPr>
            <a:lvl4pPr marL="4320129" indent="0">
              <a:buNone/>
              <a:defRPr sz="2835"/>
            </a:lvl4pPr>
            <a:lvl5pPr marL="5760171" indent="0">
              <a:buNone/>
              <a:defRPr sz="2835"/>
            </a:lvl5pPr>
            <a:lvl6pPr marL="7200214" indent="0">
              <a:buNone/>
              <a:defRPr sz="2835"/>
            </a:lvl6pPr>
            <a:lvl7pPr marL="8640257" indent="0">
              <a:buNone/>
              <a:defRPr sz="2835"/>
            </a:lvl7pPr>
            <a:lvl8pPr marL="10080300" indent="0">
              <a:buNone/>
              <a:defRPr sz="2835"/>
            </a:lvl8pPr>
            <a:lvl9pPr marL="11520343" indent="0">
              <a:buNone/>
              <a:defRPr sz="2835"/>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E818D675-8D1A-4C66-8A0C-2CB2BF9DA880}" type="datetimeFigureOut">
              <a:rPr lang="en-US" smtClean="0"/>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722794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30" name="Title 1"/>
          <p:cNvSpPr>
            <a:spLocks noGrp="1"/>
          </p:cNvSpPr>
          <p:nvPr>
            <p:ph type="title"/>
          </p:nvPr>
        </p:nvSpPr>
        <p:spPr>
          <a:xfrm>
            <a:off x="2158556" y="4167953"/>
            <a:ext cx="24483319" cy="10945283"/>
          </a:xfrm>
        </p:spPr>
        <p:txBody>
          <a:bodyPr/>
          <a:lstStyle/>
          <a:p>
            <a:r>
              <a:rPr lang="vi-VN"/>
              <a:t>Bấm để sửa kiểu tiêu đề Bản cái</a:t>
            </a:r>
            <a:endParaRPr lang="en-US" dirty="0"/>
          </a:p>
        </p:txBody>
      </p:sp>
      <p:sp>
        <p:nvSpPr>
          <p:cNvPr id="19" name="Text Placeholder 2"/>
          <p:cNvSpPr>
            <a:spLocks noGrp="1"/>
          </p:cNvSpPr>
          <p:nvPr>
            <p:ph type="body" idx="1"/>
          </p:nvPr>
        </p:nvSpPr>
        <p:spPr>
          <a:xfrm>
            <a:off x="2158556" y="28694003"/>
            <a:ext cx="7786909" cy="3932455"/>
          </a:xfrm>
        </p:spPr>
        <p:txBody>
          <a:bodyPr anchor="b">
            <a:noAutofit/>
          </a:bodyPr>
          <a:lstStyle>
            <a:lvl1pPr marL="0" indent="0" algn="ctr">
              <a:lnSpc>
                <a:spcPct val="75000"/>
              </a:lnSpc>
              <a:buNone/>
              <a:defRPr sz="6929" b="0">
                <a:solidFill>
                  <a:schemeClr val="tx1"/>
                </a:solidFill>
              </a:defRPr>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vi-VN"/>
              <a:t>Bấm để chỉnh sửa kiểu văn bản của Bản cái</a:t>
            </a:r>
          </a:p>
        </p:txBody>
      </p:sp>
      <p:sp>
        <p:nvSpPr>
          <p:cNvPr id="20" name="Picture Placeholder 2"/>
          <p:cNvSpPr>
            <a:spLocks noGrp="1" noChangeAspect="1"/>
          </p:cNvSpPr>
          <p:nvPr>
            <p:ph type="pic" idx="15"/>
          </p:nvPr>
        </p:nvSpPr>
        <p:spPr>
          <a:xfrm>
            <a:off x="2158556" y="16153218"/>
            <a:ext cx="7786909" cy="10399889"/>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5040"/>
            </a:lvl1pPr>
            <a:lvl2pPr marL="1440043" indent="0">
              <a:buNone/>
              <a:defRPr sz="5040"/>
            </a:lvl2pPr>
            <a:lvl3pPr marL="2880086" indent="0">
              <a:buNone/>
              <a:defRPr sz="5040"/>
            </a:lvl3pPr>
            <a:lvl4pPr marL="4320129" indent="0">
              <a:buNone/>
              <a:defRPr sz="5040"/>
            </a:lvl4pPr>
            <a:lvl5pPr marL="5760171" indent="0">
              <a:buNone/>
              <a:defRPr sz="5040"/>
            </a:lvl5pPr>
            <a:lvl6pPr marL="7200214" indent="0">
              <a:buNone/>
              <a:defRPr sz="5040"/>
            </a:lvl6pPr>
            <a:lvl7pPr marL="8640257" indent="0">
              <a:buNone/>
              <a:defRPr sz="5040"/>
            </a:lvl7pPr>
            <a:lvl8pPr marL="10080300" indent="0">
              <a:buNone/>
              <a:defRPr sz="5040"/>
            </a:lvl8pPr>
            <a:lvl9pPr marL="11520343" indent="0">
              <a:buNone/>
              <a:defRPr sz="5040"/>
            </a:lvl9pPr>
          </a:lstStyle>
          <a:p>
            <a:r>
              <a:rPr lang="vi-VN"/>
              <a:t>Bấm biểu tượng để thêm hình ảnh</a:t>
            </a:r>
            <a:endParaRPr lang="en-US" dirty="0"/>
          </a:p>
        </p:txBody>
      </p:sp>
      <p:sp>
        <p:nvSpPr>
          <p:cNvPr id="21" name="Text Placeholder 3"/>
          <p:cNvSpPr>
            <a:spLocks noGrp="1"/>
          </p:cNvSpPr>
          <p:nvPr>
            <p:ph type="body" sz="half" idx="18"/>
          </p:nvPr>
        </p:nvSpPr>
        <p:spPr>
          <a:xfrm>
            <a:off x="2158556" y="32626458"/>
            <a:ext cx="7786909" cy="6893120"/>
          </a:xfrm>
        </p:spPr>
        <p:txBody>
          <a:bodyPr anchor="t">
            <a:normAutofit/>
          </a:bodyPr>
          <a:lstStyle>
            <a:lvl1pPr marL="0" indent="0" algn="ctr">
              <a:buNone/>
              <a:defRPr sz="4410"/>
            </a:lvl1pPr>
            <a:lvl2pPr marL="1440043" indent="0">
              <a:buNone/>
              <a:defRPr sz="3780"/>
            </a:lvl2pPr>
            <a:lvl3pPr marL="2880086" indent="0">
              <a:buNone/>
              <a:defRPr sz="3150"/>
            </a:lvl3pPr>
            <a:lvl4pPr marL="4320129" indent="0">
              <a:buNone/>
              <a:defRPr sz="2835"/>
            </a:lvl4pPr>
            <a:lvl5pPr marL="5760171" indent="0">
              <a:buNone/>
              <a:defRPr sz="2835"/>
            </a:lvl5pPr>
            <a:lvl6pPr marL="7200214" indent="0">
              <a:buNone/>
              <a:defRPr sz="2835"/>
            </a:lvl6pPr>
            <a:lvl7pPr marL="8640257" indent="0">
              <a:buNone/>
              <a:defRPr sz="2835"/>
            </a:lvl7pPr>
            <a:lvl8pPr marL="10080300" indent="0">
              <a:buNone/>
              <a:defRPr sz="2835"/>
            </a:lvl8pPr>
            <a:lvl9pPr marL="11520343" indent="0">
              <a:buNone/>
              <a:defRPr sz="2835"/>
            </a:lvl9pPr>
          </a:lstStyle>
          <a:p>
            <a:pPr lvl="0"/>
            <a:r>
              <a:rPr lang="vi-VN"/>
              <a:t>Bấm để chỉnh sửa kiểu văn bản của Bản cái</a:t>
            </a:r>
          </a:p>
        </p:txBody>
      </p:sp>
      <p:sp>
        <p:nvSpPr>
          <p:cNvPr id="22" name="Text Placeholder 4"/>
          <p:cNvSpPr>
            <a:spLocks noGrp="1"/>
          </p:cNvSpPr>
          <p:nvPr>
            <p:ph type="body" sz="quarter" idx="3"/>
          </p:nvPr>
        </p:nvSpPr>
        <p:spPr>
          <a:xfrm>
            <a:off x="10494862" y="28694003"/>
            <a:ext cx="7799709" cy="3932455"/>
          </a:xfrm>
        </p:spPr>
        <p:txBody>
          <a:bodyPr anchor="b">
            <a:noAutofit/>
          </a:bodyPr>
          <a:lstStyle>
            <a:lvl1pPr marL="0" indent="0" algn="ctr">
              <a:lnSpc>
                <a:spcPct val="75000"/>
              </a:lnSpc>
              <a:buNone/>
              <a:defRPr sz="6929" b="0">
                <a:solidFill>
                  <a:schemeClr val="tx1"/>
                </a:solidFill>
              </a:defRPr>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vi-VN"/>
              <a:t>Bấm để chỉnh sửa kiểu văn bản của Bản cái</a:t>
            </a:r>
          </a:p>
        </p:txBody>
      </p:sp>
      <p:sp>
        <p:nvSpPr>
          <p:cNvPr id="23" name="Picture Placeholder 2"/>
          <p:cNvSpPr>
            <a:spLocks noGrp="1" noChangeAspect="1"/>
          </p:cNvSpPr>
          <p:nvPr>
            <p:ph type="pic" idx="21"/>
          </p:nvPr>
        </p:nvSpPr>
        <p:spPr>
          <a:xfrm>
            <a:off x="10491528" y="16153218"/>
            <a:ext cx="7803309" cy="10399889"/>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5040"/>
            </a:lvl1pPr>
            <a:lvl2pPr marL="1440043" indent="0">
              <a:buNone/>
              <a:defRPr sz="5040"/>
            </a:lvl2pPr>
            <a:lvl3pPr marL="2880086" indent="0">
              <a:buNone/>
              <a:defRPr sz="5040"/>
            </a:lvl3pPr>
            <a:lvl4pPr marL="4320129" indent="0">
              <a:buNone/>
              <a:defRPr sz="5040"/>
            </a:lvl4pPr>
            <a:lvl5pPr marL="5760171" indent="0">
              <a:buNone/>
              <a:defRPr sz="5040"/>
            </a:lvl5pPr>
            <a:lvl6pPr marL="7200214" indent="0">
              <a:buNone/>
              <a:defRPr sz="5040"/>
            </a:lvl6pPr>
            <a:lvl7pPr marL="8640257" indent="0">
              <a:buNone/>
              <a:defRPr sz="5040"/>
            </a:lvl7pPr>
            <a:lvl8pPr marL="10080300" indent="0">
              <a:buNone/>
              <a:defRPr sz="5040"/>
            </a:lvl8pPr>
            <a:lvl9pPr marL="11520343" indent="0">
              <a:buNone/>
              <a:defRPr sz="5040"/>
            </a:lvl9pPr>
          </a:lstStyle>
          <a:p>
            <a:r>
              <a:rPr lang="vi-VN"/>
              <a:t>Bấm biểu tượng để thêm hình ảnh</a:t>
            </a:r>
            <a:endParaRPr lang="en-US" dirty="0"/>
          </a:p>
        </p:txBody>
      </p:sp>
      <p:sp>
        <p:nvSpPr>
          <p:cNvPr id="24" name="Text Placeholder 3"/>
          <p:cNvSpPr>
            <a:spLocks noGrp="1"/>
          </p:cNvSpPr>
          <p:nvPr>
            <p:ph type="body" sz="half" idx="19"/>
          </p:nvPr>
        </p:nvSpPr>
        <p:spPr>
          <a:xfrm>
            <a:off x="10491528" y="32626454"/>
            <a:ext cx="7803309" cy="6893127"/>
          </a:xfrm>
        </p:spPr>
        <p:txBody>
          <a:bodyPr anchor="t">
            <a:normAutofit/>
          </a:bodyPr>
          <a:lstStyle>
            <a:lvl1pPr marL="0" indent="0" algn="ctr">
              <a:buNone/>
              <a:defRPr sz="4410"/>
            </a:lvl1pPr>
            <a:lvl2pPr marL="1440043" indent="0">
              <a:buNone/>
              <a:defRPr sz="3780"/>
            </a:lvl2pPr>
            <a:lvl3pPr marL="2880086" indent="0">
              <a:buNone/>
              <a:defRPr sz="3150"/>
            </a:lvl3pPr>
            <a:lvl4pPr marL="4320129" indent="0">
              <a:buNone/>
              <a:defRPr sz="2835"/>
            </a:lvl4pPr>
            <a:lvl5pPr marL="5760171" indent="0">
              <a:buNone/>
              <a:defRPr sz="2835"/>
            </a:lvl5pPr>
            <a:lvl6pPr marL="7200214" indent="0">
              <a:buNone/>
              <a:defRPr sz="2835"/>
            </a:lvl6pPr>
            <a:lvl7pPr marL="8640257" indent="0">
              <a:buNone/>
              <a:defRPr sz="2835"/>
            </a:lvl7pPr>
            <a:lvl8pPr marL="10080300" indent="0">
              <a:buNone/>
              <a:defRPr sz="2835"/>
            </a:lvl8pPr>
            <a:lvl9pPr marL="11520343" indent="0">
              <a:buNone/>
              <a:defRPr sz="2835"/>
            </a:lvl9pPr>
          </a:lstStyle>
          <a:p>
            <a:pPr lvl="0"/>
            <a:r>
              <a:rPr lang="vi-VN"/>
              <a:t>Bấm để chỉnh sửa kiểu văn bản của Bản cái</a:t>
            </a:r>
          </a:p>
        </p:txBody>
      </p:sp>
      <p:sp>
        <p:nvSpPr>
          <p:cNvPr id="25" name="Text Placeholder 4"/>
          <p:cNvSpPr>
            <a:spLocks noGrp="1"/>
          </p:cNvSpPr>
          <p:nvPr>
            <p:ph type="body" sz="quarter" idx="13"/>
          </p:nvPr>
        </p:nvSpPr>
        <p:spPr>
          <a:xfrm>
            <a:off x="18834843" y="28694003"/>
            <a:ext cx="7797000" cy="3932455"/>
          </a:xfrm>
        </p:spPr>
        <p:txBody>
          <a:bodyPr anchor="b">
            <a:noAutofit/>
          </a:bodyPr>
          <a:lstStyle>
            <a:lvl1pPr marL="0" indent="0" algn="ctr">
              <a:lnSpc>
                <a:spcPct val="75000"/>
              </a:lnSpc>
              <a:buNone/>
              <a:defRPr sz="6929" b="0">
                <a:solidFill>
                  <a:schemeClr val="tx1"/>
                </a:solidFill>
              </a:defRPr>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vi-VN"/>
              <a:t>Bấm để chỉnh sửa kiểu văn bản của Bản cái</a:t>
            </a:r>
          </a:p>
        </p:txBody>
      </p:sp>
      <p:sp>
        <p:nvSpPr>
          <p:cNvPr id="26" name="Picture Placeholder 2"/>
          <p:cNvSpPr>
            <a:spLocks noGrp="1" noChangeAspect="1"/>
          </p:cNvSpPr>
          <p:nvPr>
            <p:ph type="pic" idx="22"/>
          </p:nvPr>
        </p:nvSpPr>
        <p:spPr>
          <a:xfrm>
            <a:off x="18834842" y="16153218"/>
            <a:ext cx="7807032" cy="10399889"/>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5040"/>
            </a:lvl1pPr>
            <a:lvl2pPr marL="1440043" indent="0">
              <a:buNone/>
              <a:defRPr sz="5040"/>
            </a:lvl2pPr>
            <a:lvl3pPr marL="2880086" indent="0">
              <a:buNone/>
              <a:defRPr sz="5040"/>
            </a:lvl3pPr>
            <a:lvl4pPr marL="4320129" indent="0">
              <a:buNone/>
              <a:defRPr sz="5040"/>
            </a:lvl4pPr>
            <a:lvl5pPr marL="5760171" indent="0">
              <a:buNone/>
              <a:defRPr sz="5040"/>
            </a:lvl5pPr>
            <a:lvl6pPr marL="7200214" indent="0">
              <a:buNone/>
              <a:defRPr sz="5040"/>
            </a:lvl6pPr>
            <a:lvl7pPr marL="8640257" indent="0">
              <a:buNone/>
              <a:defRPr sz="5040"/>
            </a:lvl7pPr>
            <a:lvl8pPr marL="10080300" indent="0">
              <a:buNone/>
              <a:defRPr sz="5040"/>
            </a:lvl8pPr>
            <a:lvl9pPr marL="11520343" indent="0">
              <a:buNone/>
              <a:defRPr sz="5040"/>
            </a:lvl9pPr>
          </a:lstStyle>
          <a:p>
            <a:r>
              <a:rPr lang="vi-VN"/>
              <a:t>Bấm biểu tượng để thêm hình ảnh</a:t>
            </a:r>
            <a:endParaRPr lang="en-US" dirty="0"/>
          </a:p>
        </p:txBody>
      </p:sp>
      <p:sp>
        <p:nvSpPr>
          <p:cNvPr id="27" name="Text Placeholder 3"/>
          <p:cNvSpPr>
            <a:spLocks noGrp="1"/>
          </p:cNvSpPr>
          <p:nvPr>
            <p:ph type="body" sz="half" idx="20"/>
          </p:nvPr>
        </p:nvSpPr>
        <p:spPr>
          <a:xfrm>
            <a:off x="18834546" y="32626440"/>
            <a:ext cx="7807328" cy="6893141"/>
          </a:xfrm>
        </p:spPr>
        <p:txBody>
          <a:bodyPr anchor="t">
            <a:normAutofit/>
          </a:bodyPr>
          <a:lstStyle>
            <a:lvl1pPr marL="0" indent="0" algn="ctr">
              <a:buNone/>
              <a:defRPr sz="4410"/>
            </a:lvl1pPr>
            <a:lvl2pPr marL="1440043" indent="0">
              <a:buNone/>
              <a:defRPr sz="3780"/>
            </a:lvl2pPr>
            <a:lvl3pPr marL="2880086" indent="0">
              <a:buNone/>
              <a:defRPr sz="3150"/>
            </a:lvl3pPr>
            <a:lvl4pPr marL="4320129" indent="0">
              <a:buNone/>
              <a:defRPr sz="2835"/>
            </a:lvl4pPr>
            <a:lvl5pPr marL="5760171" indent="0">
              <a:buNone/>
              <a:defRPr sz="2835"/>
            </a:lvl5pPr>
            <a:lvl6pPr marL="7200214" indent="0">
              <a:buNone/>
              <a:defRPr sz="2835"/>
            </a:lvl6pPr>
            <a:lvl7pPr marL="8640257" indent="0">
              <a:buNone/>
              <a:defRPr sz="2835"/>
            </a:lvl7pPr>
            <a:lvl8pPr marL="10080300" indent="0">
              <a:buNone/>
              <a:defRPr sz="2835"/>
            </a:lvl8pPr>
            <a:lvl9pPr marL="11520343" indent="0">
              <a:buNone/>
              <a:defRPr sz="2835"/>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E818D675-8D1A-4C66-8A0C-2CB2BF9DA880}" type="datetimeFigureOut">
              <a:rPr lang="en-US" smtClean="0"/>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3865015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p:txBody>
          <a:bodyPr/>
          <a:lstStyle/>
          <a:p>
            <a:r>
              <a:rPr lang="vi-VN"/>
              <a:t>Bấm để sửa kiểu tiêu đề Bản cái</a:t>
            </a:r>
            <a:endParaRPr lang="en-US" dirty="0"/>
          </a:p>
        </p:txBody>
      </p:sp>
      <p:sp>
        <p:nvSpPr>
          <p:cNvPr id="11" name="Vertical Text Placeholder 2"/>
          <p:cNvSpPr>
            <a:spLocks noGrp="1"/>
          </p:cNvSpPr>
          <p:nvPr>
            <p:ph type="body" orient="vert" sz="quarter" idx="13"/>
          </p:nvPr>
        </p:nvSpPr>
        <p:spPr>
          <a:xfrm>
            <a:off x="2158556" y="16153228"/>
            <a:ext cx="24483319" cy="23366360"/>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E818D675-8D1A-4C66-8A0C-2CB2BF9DA880}"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2295952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Vertical Title 1"/>
          <p:cNvSpPr>
            <a:spLocks noGrp="1"/>
          </p:cNvSpPr>
          <p:nvPr>
            <p:ph type="title" orient="vert"/>
          </p:nvPr>
        </p:nvSpPr>
        <p:spPr>
          <a:xfrm>
            <a:off x="20610306" y="4159973"/>
            <a:ext cx="6031569" cy="35359615"/>
          </a:xfrm>
        </p:spPr>
        <p:txBody>
          <a:bodyPr vert="eaVert"/>
          <a:lstStyle>
            <a:lvl1pPr algn="l">
              <a:defRPr/>
            </a:lvl1pPr>
          </a:lstStyle>
          <a:p>
            <a:r>
              <a:rPr lang="vi-VN"/>
              <a:t>Bấm để sửa kiểu tiêu đề Bản cái</a:t>
            </a:r>
            <a:endParaRPr lang="en-US" dirty="0"/>
          </a:p>
        </p:txBody>
      </p:sp>
      <p:sp>
        <p:nvSpPr>
          <p:cNvPr id="8" name="Vertical Text Placeholder 2"/>
          <p:cNvSpPr>
            <a:spLocks noGrp="1"/>
          </p:cNvSpPr>
          <p:nvPr>
            <p:ph type="body" orient="vert" sz="quarter" idx="13"/>
          </p:nvPr>
        </p:nvSpPr>
        <p:spPr>
          <a:xfrm>
            <a:off x="2158556" y="4159973"/>
            <a:ext cx="18091741" cy="35359615"/>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E818D675-8D1A-4C66-8A0C-2CB2BF9DA880}"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3777904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6117938" y="14581044"/>
            <a:ext cx="10071112" cy="25708996"/>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16810665" y="14581044"/>
            <a:ext cx="10069733" cy="25708996"/>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E818D675-8D1A-4C66-8A0C-2CB2BF9DA880}"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10" name="Slide Number Placeholder 5"/>
          <p:cNvSpPr>
            <a:spLocks noGrp="1"/>
          </p:cNvSpPr>
          <p:nvPr>
            <p:ph type="sldNum" sz="quarter" idx="12"/>
          </p:nvPr>
        </p:nvSpPr>
        <p:spPr>
          <a:xfrm>
            <a:off x="1610190" y="5375893"/>
            <a:ext cx="1842478" cy="2491640"/>
          </a:xfrm>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322000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p:txBody>
          <a:bodyPr/>
          <a:lstStyle/>
          <a:p>
            <a:r>
              <a:rPr lang="vi-VN"/>
              <a:t>Bấm để sửa kiểu tiêu đề Bản cái</a:t>
            </a:r>
            <a:endParaRPr lang="en-US" dirty="0"/>
          </a:p>
        </p:txBody>
      </p:sp>
      <p:sp>
        <p:nvSpPr>
          <p:cNvPr id="12" name="Content Placeholder 2"/>
          <p:cNvSpPr>
            <a:spLocks noGrp="1"/>
          </p:cNvSpPr>
          <p:nvPr>
            <p:ph sz="quarter" idx="13"/>
          </p:nvPr>
        </p:nvSpPr>
        <p:spPr>
          <a:xfrm>
            <a:off x="2158551" y="16153221"/>
            <a:ext cx="24481842" cy="2336636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E818D675-8D1A-4C66-8A0C-2CB2BF9DA880}"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3732100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a:xfrm>
            <a:off x="2158555" y="5654185"/>
            <a:ext cx="24453318" cy="18676256"/>
          </a:xfrm>
        </p:spPr>
        <p:txBody>
          <a:bodyPr anchor="b">
            <a:normAutofit/>
          </a:bodyPr>
          <a:lstStyle>
            <a:lvl1pPr>
              <a:defRPr sz="12599"/>
            </a:lvl1pPr>
          </a:lstStyle>
          <a:p>
            <a:r>
              <a:rPr lang="vi-VN"/>
              <a:t>Bấm để sửa kiểu tiêu đề Bản cái</a:t>
            </a:r>
            <a:endParaRPr lang="en-US" dirty="0"/>
          </a:p>
        </p:txBody>
      </p:sp>
      <p:sp>
        <p:nvSpPr>
          <p:cNvPr id="3" name="Text Placeholder 2"/>
          <p:cNvSpPr>
            <a:spLocks noGrp="1"/>
          </p:cNvSpPr>
          <p:nvPr>
            <p:ph type="body" idx="1"/>
          </p:nvPr>
        </p:nvSpPr>
        <p:spPr>
          <a:xfrm>
            <a:off x="2158555" y="24958768"/>
            <a:ext cx="24453318" cy="9336582"/>
          </a:xfrm>
        </p:spPr>
        <p:txBody>
          <a:bodyPr>
            <a:normAutofit/>
          </a:bodyPr>
          <a:lstStyle>
            <a:lvl1pPr marL="0" indent="0" algn="ctr">
              <a:buNone/>
              <a:defRPr sz="6299">
                <a:solidFill>
                  <a:schemeClr val="bg1">
                    <a:lumMod val="50000"/>
                  </a:schemeClr>
                </a:solidFill>
              </a:defRPr>
            </a:lvl1pPr>
            <a:lvl2pPr marL="1440043" indent="0">
              <a:buNone/>
              <a:defRPr sz="6299">
                <a:solidFill>
                  <a:schemeClr val="tx1">
                    <a:tint val="75000"/>
                  </a:schemeClr>
                </a:solidFill>
              </a:defRPr>
            </a:lvl2pPr>
            <a:lvl3pPr marL="2880086" indent="0">
              <a:buNone/>
              <a:defRPr sz="5669">
                <a:solidFill>
                  <a:schemeClr val="tx1">
                    <a:tint val="75000"/>
                  </a:schemeClr>
                </a:solidFill>
              </a:defRPr>
            </a:lvl3pPr>
            <a:lvl4pPr marL="4320129" indent="0">
              <a:buNone/>
              <a:defRPr sz="5040">
                <a:solidFill>
                  <a:schemeClr val="tx1">
                    <a:tint val="75000"/>
                  </a:schemeClr>
                </a:solidFill>
              </a:defRPr>
            </a:lvl4pPr>
            <a:lvl5pPr marL="5760171" indent="0">
              <a:buNone/>
              <a:defRPr sz="5040">
                <a:solidFill>
                  <a:schemeClr val="tx1">
                    <a:tint val="75000"/>
                  </a:schemeClr>
                </a:solidFill>
              </a:defRPr>
            </a:lvl5pPr>
            <a:lvl6pPr marL="7200214" indent="0">
              <a:buNone/>
              <a:defRPr sz="5040">
                <a:solidFill>
                  <a:schemeClr val="tx1">
                    <a:tint val="75000"/>
                  </a:schemeClr>
                </a:solidFill>
              </a:defRPr>
            </a:lvl6pPr>
            <a:lvl7pPr marL="8640257" indent="0">
              <a:buNone/>
              <a:defRPr sz="5040">
                <a:solidFill>
                  <a:schemeClr val="tx1">
                    <a:tint val="75000"/>
                  </a:schemeClr>
                </a:solidFill>
              </a:defRPr>
            </a:lvl7pPr>
            <a:lvl8pPr marL="10080300" indent="0">
              <a:buNone/>
              <a:defRPr sz="5040">
                <a:solidFill>
                  <a:schemeClr val="tx1">
                    <a:tint val="75000"/>
                  </a:schemeClr>
                </a:solidFill>
              </a:defRPr>
            </a:lvl8pPr>
            <a:lvl9pPr marL="11520343" indent="0">
              <a:buNone/>
              <a:defRPr sz="504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E818D675-8D1A-4C66-8A0C-2CB2BF9DA880}"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1528282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14" name="Title 1"/>
          <p:cNvSpPr>
            <a:spLocks noGrp="1"/>
          </p:cNvSpPr>
          <p:nvPr>
            <p:ph type="title"/>
          </p:nvPr>
        </p:nvSpPr>
        <p:spPr>
          <a:xfrm>
            <a:off x="2158558" y="4220816"/>
            <a:ext cx="24483316" cy="10892430"/>
          </a:xfrm>
        </p:spPr>
        <p:txBody>
          <a:bodyPr/>
          <a:lstStyle/>
          <a:p>
            <a:r>
              <a:rPr lang="vi-VN"/>
              <a:t>Bấm để sửa kiểu tiêu đề Bản cái</a:t>
            </a:r>
            <a:endParaRPr lang="en-US" dirty="0"/>
          </a:p>
        </p:txBody>
      </p:sp>
      <p:sp>
        <p:nvSpPr>
          <p:cNvPr id="12" name="Content Placeholder 2"/>
          <p:cNvSpPr>
            <a:spLocks noGrp="1"/>
          </p:cNvSpPr>
          <p:nvPr>
            <p:ph sz="quarter" idx="13"/>
          </p:nvPr>
        </p:nvSpPr>
        <p:spPr>
          <a:xfrm>
            <a:off x="2158552" y="16153221"/>
            <a:ext cx="12061658" cy="2336636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13" name="Content Placeholder 3"/>
          <p:cNvSpPr>
            <a:spLocks noGrp="1"/>
          </p:cNvSpPr>
          <p:nvPr>
            <p:ph sz="quarter" idx="14"/>
          </p:nvPr>
        </p:nvSpPr>
        <p:spPr>
          <a:xfrm>
            <a:off x="14580215" y="16153221"/>
            <a:ext cx="12060178" cy="2336636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E818D675-8D1A-4C66-8A0C-2CB2BF9DA880}"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330818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14" name="Title 1"/>
          <p:cNvSpPr>
            <a:spLocks noGrp="1"/>
          </p:cNvSpPr>
          <p:nvPr>
            <p:ph type="title"/>
          </p:nvPr>
        </p:nvSpPr>
        <p:spPr>
          <a:xfrm>
            <a:off x="2158558" y="4220816"/>
            <a:ext cx="24483316" cy="10892430"/>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2707901" y="16180003"/>
            <a:ext cx="11512315" cy="4640329"/>
          </a:xfrm>
        </p:spPr>
        <p:txBody>
          <a:bodyPr anchor="b">
            <a:noAutofit/>
          </a:bodyPr>
          <a:lstStyle>
            <a:lvl1pPr marL="0" indent="0">
              <a:lnSpc>
                <a:spcPct val="75000"/>
              </a:lnSpc>
              <a:buNone/>
              <a:defRPr sz="8189" b="0">
                <a:solidFill>
                  <a:schemeClr val="tx1"/>
                </a:solidFill>
              </a:defRPr>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vi-VN"/>
              <a:t>Bấm để chỉnh sửa kiểu văn bản của Bản cái</a:t>
            </a:r>
          </a:p>
        </p:txBody>
      </p:sp>
      <p:sp>
        <p:nvSpPr>
          <p:cNvPr id="12" name="Content Placeholder 3"/>
          <p:cNvSpPr>
            <a:spLocks noGrp="1"/>
          </p:cNvSpPr>
          <p:nvPr>
            <p:ph sz="quarter" idx="13"/>
          </p:nvPr>
        </p:nvSpPr>
        <p:spPr>
          <a:xfrm>
            <a:off x="2158555" y="20820342"/>
            <a:ext cx="12061658" cy="18699239"/>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15109884" y="16180003"/>
            <a:ext cx="11531991" cy="4640329"/>
          </a:xfrm>
        </p:spPr>
        <p:txBody>
          <a:bodyPr anchor="b">
            <a:noAutofit/>
          </a:bodyPr>
          <a:lstStyle>
            <a:lvl1pPr marL="0" indent="0">
              <a:lnSpc>
                <a:spcPct val="75000"/>
              </a:lnSpc>
              <a:buNone/>
              <a:defRPr sz="8189" b="0">
                <a:solidFill>
                  <a:schemeClr val="tx1"/>
                </a:solidFill>
              </a:defRPr>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vi-VN"/>
              <a:t>Bấm để chỉnh sửa kiểu văn bản của Bản cái</a:t>
            </a:r>
          </a:p>
        </p:txBody>
      </p:sp>
      <p:sp>
        <p:nvSpPr>
          <p:cNvPr id="13" name="Content Placeholder 5"/>
          <p:cNvSpPr>
            <a:spLocks noGrp="1"/>
          </p:cNvSpPr>
          <p:nvPr>
            <p:ph sz="quarter" idx="14"/>
          </p:nvPr>
        </p:nvSpPr>
        <p:spPr>
          <a:xfrm>
            <a:off x="14580217" y="20820342"/>
            <a:ext cx="12060181" cy="18699239"/>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E818D675-8D1A-4C66-8A0C-2CB2BF9DA880}" type="datetimeFigureOut">
              <a:rPr lang="en-US" smtClean="0"/>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166357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E818D675-8D1A-4C66-8A0C-2CB2BF9DA880}" type="datetimeFigureOut">
              <a:rPr lang="en-US" smtClean="0"/>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869426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Date Placeholder 1"/>
          <p:cNvSpPr>
            <a:spLocks noGrp="1"/>
          </p:cNvSpPr>
          <p:nvPr>
            <p:ph type="dt" sz="half" idx="10"/>
          </p:nvPr>
        </p:nvSpPr>
        <p:spPr/>
        <p:txBody>
          <a:bodyPr/>
          <a:lstStyle/>
          <a:p>
            <a:fld id="{E818D675-8D1A-4C66-8A0C-2CB2BF9DA880}" type="datetimeFigureOut">
              <a:rPr lang="en-US" smtClean="0"/>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2834579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a:xfrm>
            <a:off x="2158555" y="4159955"/>
            <a:ext cx="9297038" cy="13806822"/>
          </a:xfrm>
        </p:spPr>
        <p:txBody>
          <a:bodyPr anchor="b"/>
          <a:lstStyle>
            <a:lvl1pPr algn="ctr">
              <a:defRPr sz="10079"/>
            </a:lvl1pPr>
          </a:lstStyle>
          <a:p>
            <a:r>
              <a:rPr lang="vi-VN"/>
              <a:t>Bấm để sửa kiểu tiêu đề Bản cái</a:t>
            </a:r>
            <a:endParaRPr lang="en-US" dirty="0"/>
          </a:p>
        </p:txBody>
      </p:sp>
      <p:sp>
        <p:nvSpPr>
          <p:cNvPr id="10" name="Content Placeholder 2"/>
          <p:cNvSpPr>
            <a:spLocks noGrp="1"/>
          </p:cNvSpPr>
          <p:nvPr>
            <p:ph sz="quarter" idx="13"/>
          </p:nvPr>
        </p:nvSpPr>
        <p:spPr>
          <a:xfrm>
            <a:off x="11995600" y="4159966"/>
            <a:ext cx="14646270" cy="35359615"/>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2158556" y="17966777"/>
            <a:ext cx="9297041" cy="21552801"/>
          </a:xfrm>
        </p:spPr>
        <p:txBody>
          <a:bodyPr/>
          <a:lstStyle>
            <a:lvl1pPr marL="0" indent="0" algn="ctr">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E818D675-8D1A-4C66-8A0C-2CB2BF9DA880}"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308006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00425" cy="46799500"/>
          </a:xfrm>
          <a:prstGeom prst="rect">
            <a:avLst/>
          </a:prstGeom>
        </p:spPr>
      </p:pic>
      <p:sp>
        <p:nvSpPr>
          <p:cNvPr id="2" name="Title 1"/>
          <p:cNvSpPr>
            <a:spLocks noGrp="1"/>
          </p:cNvSpPr>
          <p:nvPr>
            <p:ph type="title"/>
          </p:nvPr>
        </p:nvSpPr>
        <p:spPr>
          <a:xfrm>
            <a:off x="2158558" y="4159956"/>
            <a:ext cx="13006863" cy="13806835"/>
          </a:xfrm>
        </p:spPr>
        <p:txBody>
          <a:bodyPr anchor="b"/>
          <a:lstStyle>
            <a:lvl1pPr algn="ctr">
              <a:defRPr sz="10079"/>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5761714" y="4159962"/>
            <a:ext cx="9467387" cy="35359622"/>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10079"/>
            </a:lvl1pPr>
            <a:lvl2pPr marL="1440043" indent="0">
              <a:buNone/>
              <a:defRPr sz="8819"/>
            </a:lvl2pPr>
            <a:lvl3pPr marL="2880086" indent="0">
              <a:buNone/>
              <a:defRPr sz="7559"/>
            </a:lvl3pPr>
            <a:lvl4pPr marL="4320129" indent="0">
              <a:buNone/>
              <a:defRPr sz="6299"/>
            </a:lvl4pPr>
            <a:lvl5pPr marL="5760171" indent="0">
              <a:buNone/>
              <a:defRPr sz="6299"/>
            </a:lvl5pPr>
            <a:lvl6pPr marL="7200214" indent="0">
              <a:buNone/>
              <a:defRPr sz="6299"/>
            </a:lvl6pPr>
            <a:lvl7pPr marL="8640257" indent="0">
              <a:buNone/>
              <a:defRPr sz="6299"/>
            </a:lvl7pPr>
            <a:lvl8pPr marL="10080300" indent="0">
              <a:buNone/>
              <a:defRPr sz="6299"/>
            </a:lvl8pPr>
            <a:lvl9pPr marL="11520343" indent="0">
              <a:buNone/>
              <a:defRPr sz="6299"/>
            </a:lvl9pPr>
          </a:lstStyle>
          <a:p>
            <a:r>
              <a:rPr lang="vi-VN"/>
              <a:t>Bấm biểu tượng để thêm hình ảnh</a:t>
            </a:r>
            <a:endParaRPr lang="en-US" dirty="0"/>
          </a:p>
        </p:txBody>
      </p:sp>
      <p:sp>
        <p:nvSpPr>
          <p:cNvPr id="4" name="Text Placeholder 3"/>
          <p:cNvSpPr>
            <a:spLocks noGrp="1"/>
          </p:cNvSpPr>
          <p:nvPr>
            <p:ph type="body" sz="half" idx="2"/>
          </p:nvPr>
        </p:nvSpPr>
        <p:spPr>
          <a:xfrm>
            <a:off x="2158602" y="17966787"/>
            <a:ext cx="13006819" cy="21552794"/>
          </a:xfrm>
        </p:spPr>
        <p:txBody>
          <a:bodyPr/>
          <a:lstStyle>
            <a:lvl1pPr marL="0" indent="0" algn="ctr">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E818D675-8D1A-4C66-8A0C-2CB2BF9DA880}"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51867-DA6F-4563-AB1B-49F006D35A0B}" type="slidenum">
              <a:rPr lang="en-US" smtClean="0"/>
              <a:t>‹#›</a:t>
            </a:fld>
            <a:endParaRPr lang="en-US"/>
          </a:p>
        </p:txBody>
      </p:sp>
    </p:spTree>
    <p:extLst>
      <p:ext uri="{BB962C8B-B14F-4D97-AF65-F5344CB8AC3E}">
        <p14:creationId xmlns:p14="http://schemas.microsoft.com/office/powerpoint/2010/main" val="3990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3" y="-4"/>
            <a:ext cx="28800431" cy="46799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2158558" y="4220816"/>
            <a:ext cx="24483316" cy="10892430"/>
          </a:xfrm>
          <a:prstGeom prst="rect">
            <a:avLst/>
          </a:prstGeom>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2158556" y="16153228"/>
            <a:ext cx="24483319" cy="23366360"/>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8139017" y="40147915"/>
            <a:ext cx="6480096" cy="2491640"/>
          </a:xfrm>
          <a:prstGeom prst="rect">
            <a:avLst/>
          </a:prstGeom>
        </p:spPr>
        <p:txBody>
          <a:bodyPr vert="horz" lIns="91440" tIns="45720" rIns="91440" bIns="45720" rtlCol="0" anchor="ctr"/>
          <a:lstStyle>
            <a:lvl1pPr algn="r">
              <a:defRPr sz="3150">
                <a:solidFill>
                  <a:schemeClr val="tx1"/>
                </a:solidFill>
              </a:defRPr>
            </a:lvl1pPr>
          </a:lstStyle>
          <a:p>
            <a:fld id="{E818D675-8D1A-4C66-8A0C-2CB2BF9DA880}" type="datetimeFigureOut">
              <a:rPr lang="en-US" smtClean="0"/>
              <a:t>4/3/2025</a:t>
            </a:fld>
            <a:endParaRPr lang="en-US"/>
          </a:p>
        </p:txBody>
      </p:sp>
      <p:sp>
        <p:nvSpPr>
          <p:cNvPr id="5" name="Footer Placeholder 4"/>
          <p:cNvSpPr>
            <a:spLocks noGrp="1"/>
          </p:cNvSpPr>
          <p:nvPr>
            <p:ph type="ftr" sz="quarter" idx="3"/>
          </p:nvPr>
        </p:nvSpPr>
        <p:spPr>
          <a:xfrm>
            <a:off x="2158556" y="40147915"/>
            <a:ext cx="15762957" cy="2491640"/>
          </a:xfrm>
          <a:prstGeom prst="rect">
            <a:avLst/>
          </a:prstGeom>
        </p:spPr>
        <p:txBody>
          <a:bodyPr vert="horz" lIns="91440" tIns="45720" rIns="91440" bIns="45720" rtlCol="0" anchor="ctr"/>
          <a:lstStyle>
            <a:lvl1pPr algn="l">
              <a:defRPr sz="3150">
                <a:solidFill>
                  <a:schemeClr val="tx1"/>
                </a:solidFill>
              </a:defRPr>
            </a:lvl1pPr>
          </a:lstStyle>
          <a:p>
            <a:endParaRPr lang="en-US"/>
          </a:p>
        </p:txBody>
      </p:sp>
      <p:sp>
        <p:nvSpPr>
          <p:cNvPr id="6" name="Slide Number Placeholder 5"/>
          <p:cNvSpPr>
            <a:spLocks noGrp="1"/>
          </p:cNvSpPr>
          <p:nvPr>
            <p:ph type="sldNum" sz="quarter" idx="4"/>
          </p:nvPr>
        </p:nvSpPr>
        <p:spPr>
          <a:xfrm>
            <a:off x="24836617" y="40147915"/>
            <a:ext cx="1805258" cy="2491640"/>
          </a:xfrm>
          <a:prstGeom prst="rect">
            <a:avLst/>
          </a:prstGeom>
        </p:spPr>
        <p:txBody>
          <a:bodyPr vert="horz" lIns="91440" tIns="45720" rIns="91440" bIns="45720" rtlCol="0" anchor="ctr"/>
          <a:lstStyle>
            <a:lvl1pPr algn="r">
              <a:defRPr sz="3150">
                <a:solidFill>
                  <a:schemeClr val="tx1"/>
                </a:solidFill>
              </a:defRPr>
            </a:lvl1pPr>
          </a:lstStyle>
          <a:p>
            <a:fld id="{01751867-DA6F-4563-AB1B-49F006D35A0B}" type="slidenum">
              <a:rPr lang="en-US" smtClean="0"/>
              <a:t>‹#›</a:t>
            </a:fld>
            <a:endParaRPr lang="en-US"/>
          </a:p>
        </p:txBody>
      </p:sp>
    </p:spTree>
    <p:extLst>
      <p:ext uri="{BB962C8B-B14F-4D97-AF65-F5344CB8AC3E}">
        <p14:creationId xmlns:p14="http://schemas.microsoft.com/office/powerpoint/2010/main" val="361853806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Lst>
  <p:txStyles>
    <p:titleStyle>
      <a:lvl1pPr algn="ctr" defTabSz="2880086" rtl="0" eaLnBrk="1" latinLnBrk="0" hangingPunct="1">
        <a:lnSpc>
          <a:spcPct val="90000"/>
        </a:lnSpc>
        <a:spcBef>
          <a:spcPct val="0"/>
        </a:spcBef>
        <a:buNone/>
        <a:defRPr sz="11339" kern="1200" cap="all" baseline="0">
          <a:solidFill>
            <a:schemeClr val="tx1"/>
          </a:solidFill>
          <a:effectLst/>
          <a:latin typeface="+mj-lt"/>
          <a:ea typeface="+mj-ea"/>
          <a:cs typeface="+mj-cs"/>
        </a:defRPr>
      </a:lvl1pPr>
    </p:titleStyle>
    <p:bodyStyle>
      <a:lvl1pPr marL="720021" indent="-720021" algn="l" defTabSz="2880086" rtl="0" eaLnBrk="1" latinLnBrk="0" hangingPunct="1">
        <a:lnSpc>
          <a:spcPct val="120000"/>
        </a:lnSpc>
        <a:spcBef>
          <a:spcPts val="3150"/>
        </a:spcBef>
        <a:buClr>
          <a:schemeClr val="tx1"/>
        </a:buClr>
        <a:buFont typeface="Arial" panose="020B0604020202020204" pitchFamily="34" charset="0"/>
        <a:buChar char="•"/>
        <a:defRPr sz="6299" kern="1200" cap="all" baseline="0">
          <a:solidFill>
            <a:schemeClr val="tx1"/>
          </a:solidFill>
          <a:effectLst/>
          <a:latin typeface="+mn-lt"/>
          <a:ea typeface="+mn-ea"/>
          <a:cs typeface="+mn-cs"/>
        </a:defRPr>
      </a:lvl1pPr>
      <a:lvl2pPr marL="2160064" indent="-720021" algn="l" defTabSz="2880086" rtl="0" eaLnBrk="1" latinLnBrk="0" hangingPunct="1">
        <a:lnSpc>
          <a:spcPct val="120000"/>
        </a:lnSpc>
        <a:spcBef>
          <a:spcPts val="1575"/>
        </a:spcBef>
        <a:buClr>
          <a:schemeClr val="tx1"/>
        </a:buClr>
        <a:buFont typeface="Arial" panose="020B0604020202020204" pitchFamily="34" charset="0"/>
        <a:buChar char="•"/>
        <a:defRPr sz="5669" kern="1200" cap="all" baseline="0">
          <a:solidFill>
            <a:schemeClr val="tx1"/>
          </a:solidFill>
          <a:effectLst/>
          <a:latin typeface="+mn-lt"/>
          <a:ea typeface="+mn-ea"/>
          <a:cs typeface="+mn-cs"/>
        </a:defRPr>
      </a:lvl2pPr>
      <a:lvl3pPr marL="3600107" indent="-720021" algn="l" defTabSz="2880086" rtl="0" eaLnBrk="1" latinLnBrk="0" hangingPunct="1">
        <a:lnSpc>
          <a:spcPct val="120000"/>
        </a:lnSpc>
        <a:spcBef>
          <a:spcPts val="1575"/>
        </a:spcBef>
        <a:buClr>
          <a:schemeClr val="tx1"/>
        </a:buClr>
        <a:buFont typeface="Arial" panose="020B0604020202020204" pitchFamily="34" charset="0"/>
        <a:buChar char="•"/>
        <a:defRPr sz="5040" kern="1200" cap="all" baseline="0">
          <a:solidFill>
            <a:schemeClr val="tx1"/>
          </a:solidFill>
          <a:effectLst/>
          <a:latin typeface="+mn-lt"/>
          <a:ea typeface="+mn-ea"/>
          <a:cs typeface="+mn-cs"/>
        </a:defRPr>
      </a:lvl3pPr>
      <a:lvl4pPr marL="5040150"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4pPr>
      <a:lvl5pPr marL="6480193"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5pPr>
      <a:lvl6pPr marL="7920236"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6pPr>
      <a:lvl7pPr marL="9360278"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7pPr>
      <a:lvl8pPr marL="10800321"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8pPr>
      <a:lvl9pPr marL="12240364"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9pPr>
    </p:bodyStyle>
    <p:otherStyle>
      <a:defPPr>
        <a:defRPr lang="en-US"/>
      </a:defPPr>
      <a:lvl1pPr marL="0" algn="l" defTabSz="2880086" rtl="0" eaLnBrk="1" latinLnBrk="0" hangingPunct="1">
        <a:defRPr sz="5669" kern="1200">
          <a:solidFill>
            <a:schemeClr val="tx1"/>
          </a:solidFill>
          <a:latin typeface="+mn-lt"/>
          <a:ea typeface="+mn-ea"/>
          <a:cs typeface="+mn-cs"/>
        </a:defRPr>
      </a:lvl1pPr>
      <a:lvl2pPr marL="1440043" algn="l" defTabSz="2880086" rtl="0" eaLnBrk="1" latinLnBrk="0" hangingPunct="1">
        <a:defRPr sz="5669" kern="1200">
          <a:solidFill>
            <a:schemeClr val="tx1"/>
          </a:solidFill>
          <a:latin typeface="+mn-lt"/>
          <a:ea typeface="+mn-ea"/>
          <a:cs typeface="+mn-cs"/>
        </a:defRPr>
      </a:lvl2pPr>
      <a:lvl3pPr marL="2880086" algn="l" defTabSz="2880086" rtl="0" eaLnBrk="1" latinLnBrk="0" hangingPunct="1">
        <a:defRPr sz="5669" kern="1200">
          <a:solidFill>
            <a:schemeClr val="tx1"/>
          </a:solidFill>
          <a:latin typeface="+mn-lt"/>
          <a:ea typeface="+mn-ea"/>
          <a:cs typeface="+mn-cs"/>
        </a:defRPr>
      </a:lvl3pPr>
      <a:lvl4pPr marL="4320129" algn="l" defTabSz="2880086" rtl="0" eaLnBrk="1" latinLnBrk="0" hangingPunct="1">
        <a:defRPr sz="5669" kern="1200">
          <a:solidFill>
            <a:schemeClr val="tx1"/>
          </a:solidFill>
          <a:latin typeface="+mn-lt"/>
          <a:ea typeface="+mn-ea"/>
          <a:cs typeface="+mn-cs"/>
        </a:defRPr>
      </a:lvl4pPr>
      <a:lvl5pPr marL="5760171" algn="l" defTabSz="2880086" rtl="0" eaLnBrk="1" latinLnBrk="0" hangingPunct="1">
        <a:defRPr sz="5669" kern="1200">
          <a:solidFill>
            <a:schemeClr val="tx1"/>
          </a:solidFill>
          <a:latin typeface="+mn-lt"/>
          <a:ea typeface="+mn-ea"/>
          <a:cs typeface="+mn-cs"/>
        </a:defRPr>
      </a:lvl5pPr>
      <a:lvl6pPr marL="7200214" algn="l" defTabSz="2880086" rtl="0" eaLnBrk="1" latinLnBrk="0" hangingPunct="1">
        <a:defRPr sz="5669" kern="1200">
          <a:solidFill>
            <a:schemeClr val="tx1"/>
          </a:solidFill>
          <a:latin typeface="+mn-lt"/>
          <a:ea typeface="+mn-ea"/>
          <a:cs typeface="+mn-cs"/>
        </a:defRPr>
      </a:lvl6pPr>
      <a:lvl7pPr marL="8640257" algn="l" defTabSz="2880086" rtl="0" eaLnBrk="1" latinLnBrk="0" hangingPunct="1">
        <a:defRPr sz="5669" kern="1200">
          <a:solidFill>
            <a:schemeClr val="tx1"/>
          </a:solidFill>
          <a:latin typeface="+mn-lt"/>
          <a:ea typeface="+mn-ea"/>
          <a:cs typeface="+mn-cs"/>
        </a:defRPr>
      </a:lvl7pPr>
      <a:lvl8pPr marL="10080300" algn="l" defTabSz="2880086" rtl="0" eaLnBrk="1" latinLnBrk="0" hangingPunct="1">
        <a:defRPr sz="5669" kern="1200">
          <a:solidFill>
            <a:schemeClr val="tx1"/>
          </a:solidFill>
          <a:latin typeface="+mn-lt"/>
          <a:ea typeface="+mn-ea"/>
          <a:cs typeface="+mn-cs"/>
        </a:defRPr>
      </a:lvl8pPr>
      <a:lvl9pPr marL="11520343" algn="l" defTabSz="2880086" rtl="0" eaLnBrk="1" latinLnBrk="0" hangingPunct="1">
        <a:defRPr sz="56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8.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jpeg"/><Relationship Id="rId10" Type="http://schemas.openxmlformats.org/officeDocument/2006/relationships/image" Target="../media/image10.png"/><Relationship Id="rId19"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bg2">
                <a:lumMod val="20000"/>
                <a:lumOff val="80000"/>
              </a:schemeClr>
            </a:gs>
            <a:gs pos="100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4" name="Picture 14" descr="May be an image of text">
            <a:extLst>
              <a:ext uri="{FF2B5EF4-FFF2-40B4-BE49-F238E27FC236}">
                <a16:creationId xmlns:a16="http://schemas.microsoft.com/office/drawing/2014/main" id="{00DA7B3B-085E-47EC-8BDD-0E135174495E}"/>
              </a:ext>
            </a:extLst>
          </p:cNvPr>
          <p:cNvPicPr>
            <a:picLocks noChangeAspect="1" noChangeArrowheads="1"/>
          </p:cNvPicPr>
          <p:nvPr/>
        </p:nvPicPr>
        <p:blipFill rotWithShape="1">
          <a:blip r:embed="rId3">
            <a:alphaModFix amt="20000"/>
            <a:extLst>
              <a:ext uri="{BEBA8EAE-BF5A-486C-A8C5-ECC9F3942E4B}">
                <a14:imgProps xmlns:a14="http://schemas.microsoft.com/office/drawing/2010/main">
                  <a14:imgLayer r:embed="rId4">
                    <a14:imgEffect>
                      <a14:sharpenSoften amount="-100000"/>
                    </a14:imgEffect>
                    <a14:imgEffect>
                      <a14:brightnessContrast contrast="20000"/>
                    </a14:imgEffect>
                  </a14:imgLayer>
                </a14:imgProps>
              </a:ext>
              <a:ext uri="{28A0092B-C50C-407E-A947-70E740481C1C}">
                <a14:useLocalDpi xmlns:a14="http://schemas.microsoft.com/office/drawing/2010/main" val="0"/>
              </a:ext>
            </a:extLst>
          </a:blip>
          <a:srcRect t="73252"/>
          <a:stretch/>
        </p:blipFill>
        <p:spPr bwMode="auto">
          <a:xfrm>
            <a:off x="2616" y="14774"/>
            <a:ext cx="28795334" cy="5191257"/>
          </a:xfrm>
          <a:prstGeom prst="rect">
            <a:avLst/>
          </a:prstGeom>
          <a:noFill/>
          <a:extLst>
            <a:ext uri="{909E8E84-426E-40DD-AFC4-6F175D3DCCD1}">
              <a14:hiddenFill xmlns:a14="http://schemas.microsoft.com/office/drawing/2010/main">
                <a:solidFill>
                  <a:srgbClr val="FFFFFF"/>
                </a:solidFill>
              </a14:hiddenFill>
            </a:ext>
          </a:extLst>
        </p:spPr>
      </p:pic>
      <p:sp>
        <p:nvSpPr>
          <p:cNvPr id="63" name="Content Placeholder 16">
            <a:extLst>
              <a:ext uri="{FF2B5EF4-FFF2-40B4-BE49-F238E27FC236}">
                <a16:creationId xmlns:a16="http://schemas.microsoft.com/office/drawing/2014/main" id="{C93B98BC-2801-4C45-AC8C-D0A307888063}"/>
              </a:ext>
            </a:extLst>
          </p:cNvPr>
          <p:cNvSpPr>
            <a:spLocks noGrp="1"/>
          </p:cNvSpPr>
          <p:nvPr>
            <p:ph sz="half" idx="1"/>
          </p:nvPr>
        </p:nvSpPr>
        <p:spPr>
          <a:xfrm>
            <a:off x="0" y="5267468"/>
            <a:ext cx="13962298" cy="39728135"/>
          </a:xfrm>
          <a:ln w="76200">
            <a:solidFill>
              <a:srgbClr val="C00000"/>
            </a:solidFill>
          </a:ln>
        </p:spPr>
        <p:txBody>
          <a:bodyPr>
            <a:normAutofit/>
          </a:bodyPr>
          <a:lstStyle/>
          <a:p>
            <a:pPr marL="0" indent="0" algn="ctr">
              <a:buNone/>
            </a:pPr>
            <a:r>
              <a:rPr lang="en-US" sz="3062" dirty="0">
                <a:latin typeface="Times New Roman" panose="02020603050405020304" pitchFamily="18" charset="0"/>
                <a:cs typeface="Times New Roman" panose="02020603050405020304" pitchFamily="18" charset="0"/>
              </a:rPr>
              <a:t>    </a:t>
            </a:r>
          </a:p>
        </p:txBody>
      </p:sp>
      <p:pic>
        <p:nvPicPr>
          <p:cNvPr id="102" name="Picture 14" descr="May be an image of text">
            <a:extLst>
              <a:ext uri="{FF2B5EF4-FFF2-40B4-BE49-F238E27FC236}">
                <a16:creationId xmlns:a16="http://schemas.microsoft.com/office/drawing/2014/main" id="{A0B80F59-DEC2-4233-BA6D-693FE161F33B}"/>
              </a:ext>
            </a:extLst>
          </p:cNvPr>
          <p:cNvPicPr>
            <a:picLocks noChangeAspect="1" noChangeArrowheads="1"/>
          </p:cNvPicPr>
          <p:nvPr/>
        </p:nvPicPr>
        <p:blipFill rotWithShape="1">
          <a:blip r:embed="rId3">
            <a:alphaModFix amt="20000"/>
            <a:extLst>
              <a:ext uri="{BEBA8EAE-BF5A-486C-A8C5-ECC9F3942E4B}">
                <a14:imgProps xmlns:a14="http://schemas.microsoft.com/office/drawing/2010/main">
                  <a14:imgLayer r:embed="rId4">
                    <a14:imgEffect>
                      <a14:sharpenSoften amount="-100000"/>
                    </a14:imgEffect>
                    <a14:imgEffect>
                      <a14:brightnessContrast contrast="20000"/>
                    </a14:imgEffect>
                  </a14:imgLayer>
                </a14:imgProps>
              </a:ext>
              <a:ext uri="{28A0092B-C50C-407E-A947-70E740481C1C}">
                <a14:useLocalDpi xmlns:a14="http://schemas.microsoft.com/office/drawing/2010/main" val="0"/>
              </a:ext>
            </a:extLst>
          </a:blip>
          <a:srcRect t="73252"/>
          <a:stretch/>
        </p:blipFill>
        <p:spPr bwMode="auto">
          <a:xfrm>
            <a:off x="1" y="-8151"/>
            <a:ext cx="28803684" cy="51912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068000" y="4238825"/>
            <a:ext cx="8651800" cy="744993"/>
          </a:xfrm>
        </p:spPr>
        <p:txBody>
          <a:bodyPr>
            <a:noAutofit/>
          </a:bodyPr>
          <a:lstStyle/>
          <a:p>
            <a:pPr>
              <a:lnSpc>
                <a:spcPct val="110000"/>
              </a:lnSpc>
              <a:spcBef>
                <a:spcPts val="656"/>
              </a:spcBef>
              <a:spcAft>
                <a:spcPts val="656"/>
              </a:spcAft>
            </a:pPr>
            <a:r>
              <a:rPr lang="en-US" sz="4000" b="1" dirty="0" err="1">
                <a:solidFill>
                  <a:srgbClr val="0000FF"/>
                </a:solidFill>
                <a:latin typeface="Times New Roman" panose="02020603050405020304" pitchFamily="18" charset="0"/>
                <a:cs typeface="Times New Roman" panose="02020603050405020304" pitchFamily="18" charset="0"/>
              </a:rPr>
              <a:t>Tên</a:t>
            </a:r>
            <a:r>
              <a:rPr lang="en-US" sz="4000" b="1" dirty="0">
                <a:solidFill>
                  <a:srgbClr val="0000FF"/>
                </a:solidFill>
                <a:latin typeface="Times New Roman" panose="02020603050405020304" pitchFamily="18" charset="0"/>
                <a:cs typeface="Times New Roman" panose="02020603050405020304" pitchFamily="18" charset="0"/>
              </a:rPr>
              <a:t> </a:t>
            </a:r>
            <a:r>
              <a:rPr lang="en-US" sz="4000" b="1" dirty="0" err="1">
                <a:solidFill>
                  <a:srgbClr val="0000FF"/>
                </a:solidFill>
                <a:latin typeface="Times New Roman" panose="02020603050405020304" pitchFamily="18" charset="0"/>
                <a:cs typeface="Times New Roman" panose="02020603050405020304" pitchFamily="18" charset="0"/>
              </a:rPr>
              <a:t>đội</a:t>
            </a:r>
            <a:r>
              <a:rPr lang="en-US" sz="4000" b="1" dirty="0">
                <a:solidFill>
                  <a:srgbClr val="0000FF"/>
                </a:solidFill>
                <a:latin typeface="Times New Roman" panose="02020603050405020304" pitchFamily="18" charset="0"/>
                <a:cs typeface="Times New Roman" panose="02020603050405020304" pitchFamily="18" charset="0"/>
              </a:rPr>
              <a:t>: UTC </a:t>
            </a:r>
            <a:r>
              <a:rPr lang="vi-VN" sz="4000" b="1" dirty="0">
                <a:solidFill>
                  <a:srgbClr val="0000FF"/>
                </a:solidFill>
                <a:latin typeface="Times New Roman" panose="02020603050405020304" pitchFamily="18" charset="0"/>
                <a:cs typeface="Times New Roman" panose="02020603050405020304" pitchFamily="18" charset="0"/>
              </a:rPr>
              <a:t>KLVD navylee</a:t>
            </a:r>
            <a:endParaRPr lang="en-US" sz="4000" b="1" dirty="0">
              <a:solidFill>
                <a:srgbClr val="0000FF"/>
              </a:solidFill>
              <a:latin typeface="Times New Roman" panose="02020603050405020304" pitchFamily="18" charset="0"/>
              <a:cs typeface="Times New Roman" panose="02020603050405020304" pitchFamily="18" charset="0"/>
            </a:endParaRPr>
          </a:p>
        </p:txBody>
      </p:sp>
      <p:sp>
        <p:nvSpPr>
          <p:cNvPr id="170" name="Hình chữ nhật 169">
            <a:extLst>
              <a:ext uri="{FF2B5EF4-FFF2-40B4-BE49-F238E27FC236}">
                <a16:creationId xmlns:a16="http://schemas.microsoft.com/office/drawing/2014/main" id="{C89CE504-98AE-4443-8EDD-7A0E488AA511}"/>
              </a:ext>
            </a:extLst>
          </p:cNvPr>
          <p:cNvSpPr/>
          <p:nvPr/>
        </p:nvSpPr>
        <p:spPr>
          <a:xfrm>
            <a:off x="13199" y="5308870"/>
            <a:ext cx="13935912" cy="64672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 Ý </a:t>
            </a:r>
            <a:r>
              <a:rPr lang="en-US" sz="36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TƯỞNG, SỰ CẦN THIẾT, LÝ DO CHỌN ĐỀ TÀI </a:t>
            </a:r>
          </a:p>
        </p:txBody>
      </p:sp>
      <p:sp>
        <p:nvSpPr>
          <p:cNvPr id="1052" name="Hình chữ nhật 1051">
            <a:extLst>
              <a:ext uri="{FF2B5EF4-FFF2-40B4-BE49-F238E27FC236}">
                <a16:creationId xmlns:a16="http://schemas.microsoft.com/office/drawing/2014/main" id="{F34699B7-5F31-438B-9A66-863249FBA816}"/>
              </a:ext>
            </a:extLst>
          </p:cNvPr>
          <p:cNvSpPr/>
          <p:nvPr/>
        </p:nvSpPr>
        <p:spPr>
          <a:xfrm>
            <a:off x="8514087" y="68620"/>
            <a:ext cx="11670054" cy="1446550"/>
          </a:xfrm>
          <a:prstGeom prst="rect">
            <a:avLst/>
          </a:prstGeom>
          <a:noFill/>
        </p:spPr>
        <p:txBody>
          <a:bodyPr wrap="none" lIns="91440" tIns="45720" rIns="91440" bIns="45720">
            <a:spAutoFit/>
          </a:bodyPr>
          <a:lstStyle/>
          <a:p>
            <a:pPr algn="ctr"/>
            <a:r>
              <a:rPr lang="en-US" sz="44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t>
            </a:r>
            <a:r>
              <a:rPr lang="vi-VN" sz="44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44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ỜNG ĐẠI HỌC GIAO THÔNG VẬN TẠI</a:t>
            </a:r>
          </a:p>
          <a:p>
            <a:pPr algn="ctr"/>
            <a:r>
              <a:rPr lang="en-US" sz="44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KHOA ĐIỆN – ĐIỆN TỬ</a:t>
            </a:r>
            <a:endParaRPr lang="vi-VN" sz="44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3" name="Hình chữ nhật 72">
            <a:extLst>
              <a:ext uri="{FF2B5EF4-FFF2-40B4-BE49-F238E27FC236}">
                <a16:creationId xmlns:a16="http://schemas.microsoft.com/office/drawing/2014/main" id="{A9DD02C2-27AA-4694-A436-BEBAF72F00CE}"/>
              </a:ext>
            </a:extLst>
          </p:cNvPr>
          <p:cNvSpPr/>
          <p:nvPr/>
        </p:nvSpPr>
        <p:spPr>
          <a:xfrm>
            <a:off x="5225165" y="1856038"/>
            <a:ext cx="17311569" cy="1116637"/>
          </a:xfrm>
          <a:prstGeom prst="rect">
            <a:avLst/>
          </a:prstGeom>
          <a:noFill/>
        </p:spPr>
        <p:txBody>
          <a:bodyPr wrap="none" lIns="99998" tIns="49999" rIns="99998" bIns="49999">
            <a:spAutoFit/>
          </a:bodyPr>
          <a:lstStyle/>
          <a:p>
            <a:pPr algn="ctr"/>
            <a:r>
              <a:rPr lang="vi-VN" sz="6600" b="1" dirty="0">
                <a:ln w="0"/>
                <a:solidFill>
                  <a:srgbClr val="0000FF"/>
                </a:solidFill>
                <a:effectLst>
                  <a:outerShdw blurRad="38100" dist="25400" dir="5400000" algn="ctr" rotWithShape="0">
                    <a:srgbClr val="6E747A">
                      <a:alpha val="43000"/>
                    </a:srgbClr>
                  </a:outerShdw>
                </a:effectLst>
              </a:rPr>
              <a:t>CUỘC THI SÁNG TẠO GIẢI PHÁP IOT 2025</a:t>
            </a:r>
          </a:p>
        </p:txBody>
      </p:sp>
      <p:sp>
        <p:nvSpPr>
          <p:cNvPr id="172" name="Hộp Văn bản 171">
            <a:extLst>
              <a:ext uri="{FF2B5EF4-FFF2-40B4-BE49-F238E27FC236}">
                <a16:creationId xmlns:a16="http://schemas.microsoft.com/office/drawing/2014/main" id="{7A4F21AB-9F1F-49B1-AD68-166C4547B3EF}"/>
              </a:ext>
            </a:extLst>
          </p:cNvPr>
          <p:cNvSpPr txBox="1"/>
          <p:nvPr/>
        </p:nvSpPr>
        <p:spPr>
          <a:xfrm>
            <a:off x="1044561" y="6308755"/>
            <a:ext cx="11642218" cy="2246769"/>
          </a:xfrm>
          <a:prstGeom prst="rect">
            <a:avLst/>
          </a:prstGeom>
          <a:noFill/>
        </p:spPr>
        <p:txBody>
          <a:bodyPr wrap="square">
            <a:spAutoFit/>
          </a:bodyPr>
          <a:lstStyle/>
          <a:p>
            <a:pPr algn="just"/>
            <a:r>
              <a:rPr lang="vi-VN" sz="2800" i="1" dirty="0">
                <a:solidFill>
                  <a:srgbClr val="050505"/>
                </a:solidFill>
                <a:latin typeface="Times New Roman" panose="02020603050405020304" pitchFamily="18" charset="0"/>
                <a:ea typeface="Times New Roman" panose="02020603050405020304" pitchFamily="18" charset="0"/>
                <a:cs typeface="Times New Roman" panose="02020603050405020304" pitchFamily="18" charset="0"/>
              </a:rPr>
              <a:t>Trong các tòa chung cư cao tầng thường khó kiểm tra mực nước thủ công, dễ gây thiếu nước hoặc tràn bể, lãng phí tài nguyên. Cần giải pháp thông minh để quản lý nước bền vững. Sóng LoRa phù hợp cho truyền dữ liệu tầm xa, tiết kiệm năng lượng, đáp ứng nhu cầu thực tế về quản lý nước và góp phần ứng dụng IoT vào phát triển đô thị thông minh.</a:t>
            </a:r>
            <a:endParaRPr lang="en-US" sz="2800"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p:cNvSpPr txBox="1"/>
          <p:nvPr/>
        </p:nvSpPr>
        <p:spPr>
          <a:xfrm>
            <a:off x="45702455" y="52636557"/>
            <a:ext cx="22126730" cy="1754326"/>
          </a:xfrm>
          <a:prstGeom prst="rect">
            <a:avLst/>
          </a:prstGeom>
          <a:noFill/>
        </p:spPr>
        <p:txBody>
          <a:bodyPr wrap="square" rtlCol="0">
            <a:spAutoFit/>
          </a:bodyPr>
          <a:lstStyle/>
          <a:p>
            <a:r>
              <a:rPr lang="en-US" sz="3600" dirty="0" err="1">
                <a:latin typeface="Times New Roman" panose="02020603050405020304" pitchFamily="18" charset="0"/>
                <a:cs typeface="Times New Roman" pitchFamily="18" charset="0"/>
              </a:rPr>
              <a:t>Hướng</a:t>
            </a:r>
            <a:r>
              <a:rPr lang="en-US" sz="3600" dirty="0">
                <a:latin typeface="Times New Roman" panose="02020603050405020304" pitchFamily="18" charset="0"/>
                <a:cs typeface="Times New Roman" pitchFamily="18" charset="0"/>
              </a:rPr>
              <a:t> </a:t>
            </a:r>
            <a:r>
              <a:rPr lang="en-US" sz="3600" dirty="0" err="1">
                <a:latin typeface="Times New Roman" panose="02020603050405020304" pitchFamily="18" charset="0"/>
                <a:cs typeface="Times New Roman" pitchFamily="18" charset="0"/>
              </a:rPr>
              <a:t>phát</a:t>
            </a:r>
            <a:r>
              <a:rPr lang="en-US" sz="3600" dirty="0">
                <a:latin typeface="Times New Roman" panose="02020603050405020304" pitchFamily="18" charset="0"/>
                <a:cs typeface="Times New Roman" pitchFamily="18" charset="0"/>
              </a:rPr>
              <a:t> </a:t>
            </a:r>
            <a:r>
              <a:rPr lang="en-US" sz="3600" dirty="0" err="1">
                <a:latin typeface="Times New Roman" panose="02020603050405020304" pitchFamily="18" charset="0"/>
                <a:cs typeface="Times New Roman" pitchFamily="18" charset="0"/>
              </a:rPr>
              <a:t>triển</a:t>
            </a:r>
            <a:r>
              <a:rPr lang="en-US" sz="3600" dirty="0">
                <a:latin typeface="Times New Roman" panose="02020603050405020304" pitchFamily="18" charset="0"/>
                <a:cs typeface="Times New Roman" pitchFamily="18" charset="0"/>
              </a:rPr>
              <a:t>:</a:t>
            </a:r>
          </a:p>
          <a:p>
            <a:pPr marL="571500" indent="-571500" algn="just">
              <a:buFont typeface="Arial" panose="020B0604020202020204" pitchFamily="34" charset="0"/>
              <a:buChar char="•"/>
            </a:pPr>
            <a:r>
              <a:rPr lang="vi-VN" sz="3600">
                <a:latin typeface="Times New Roman" panose="02020603050405020304" pitchFamily="18" charset="0"/>
                <a:cs typeface="Times New Roman" panose="02020603050405020304" pitchFamily="18" charset="0"/>
              </a:rPr>
              <a:t>Thiết </a:t>
            </a:r>
            <a:r>
              <a:rPr lang="vi-VN" sz="3600" dirty="0">
                <a:latin typeface="Times New Roman" panose="02020603050405020304" pitchFamily="18" charset="0"/>
                <a:cs typeface="Times New Roman" panose="02020603050405020304" pitchFamily="18" charset="0"/>
              </a:rPr>
              <a:t>kế thiết bị hoạt động ổn định, nhỏ hơn để lắp đặt trong ô tô, nghiên cứu</a:t>
            </a:r>
            <a:r>
              <a:rPr lang="en-US" sz="3600" dirty="0">
                <a:latin typeface="Times New Roman" panose="02020603050405020304" pitchFamily="18" charset="0"/>
                <a:cs typeface="Times New Roman" panose="02020603050405020304" pitchFamily="18" charset="0"/>
              </a:rPr>
              <a:t> </a:t>
            </a:r>
            <a:r>
              <a:rPr lang="vi-VN" sz="3600" dirty="0">
                <a:latin typeface="Times New Roman" panose="02020603050405020304" pitchFamily="18" charset="0"/>
                <a:cs typeface="Times New Roman" panose="02020603050405020304" pitchFamily="18" charset="0"/>
              </a:rPr>
              <a:t>giải pháp liên kết với màn hình ô </a:t>
            </a:r>
            <a:r>
              <a:rPr lang="vi-VN" sz="3600">
                <a:latin typeface="Times New Roman" panose="02020603050405020304" pitchFamily="18" charset="0"/>
                <a:cs typeface="Times New Roman" panose="02020603050405020304" pitchFamily="18" charset="0"/>
              </a:rPr>
              <a:t>tô </a:t>
            </a:r>
            <a:r>
              <a:rPr lang="en-US" sz="3600">
                <a:latin typeface="Times New Roman" panose="02020603050405020304" pitchFamily="18" charset="0"/>
                <a:cs typeface="Times New Roman" panose="02020603050405020304" pitchFamily="18" charset="0"/>
              </a:rPr>
              <a:t>.</a:t>
            </a:r>
          </a:p>
          <a:p>
            <a:pPr marL="571500" indent="-571500" algn="just">
              <a:buFont typeface="Arial" panose="020B0604020202020204" pitchFamily="34" charset="0"/>
              <a:buChar char="•"/>
            </a:pPr>
            <a:r>
              <a:rPr lang="en-US" sz="3600">
                <a:latin typeface="Times New Roman" panose="02020603050405020304" pitchFamily="18" charset="0"/>
                <a:cs typeface="Times New Roman" panose="02020603050405020304" pitchFamily="18" charset="0"/>
              </a:rPr>
              <a:t>T</a:t>
            </a:r>
            <a:r>
              <a:rPr lang="vi-VN" sz="3600" dirty="0">
                <a:latin typeface="Times New Roman" panose="02020603050405020304" pitchFamily="18" charset="0"/>
                <a:cs typeface="Times New Roman" panose="02020603050405020304" pitchFamily="18" charset="0"/>
              </a:rPr>
              <a:t>iếp tục bổ sung hoàn thiện các tính năng cho phần mềm app điện thoại và Web</a:t>
            </a:r>
            <a:endParaRPr lang="en-US" sz="3600" dirty="0">
              <a:latin typeface="Times New Roman" panose="02020603050405020304" pitchFamily="18" charset="0"/>
              <a:cs typeface="Times New Roman" pitchFamily="18" charset="0"/>
            </a:endParaRPr>
          </a:p>
        </p:txBody>
      </p:sp>
      <p:sp>
        <p:nvSpPr>
          <p:cNvPr id="69" name="TextBox 24">
            <a:extLst>
              <a:ext uri="{FF2B5EF4-FFF2-40B4-BE49-F238E27FC236}">
                <a16:creationId xmlns:a16="http://schemas.microsoft.com/office/drawing/2014/main" id="{5DB158F9-C397-4F89-AF87-C5EDC63201ED}"/>
              </a:ext>
            </a:extLst>
          </p:cNvPr>
          <p:cNvSpPr txBox="1"/>
          <p:nvPr/>
        </p:nvSpPr>
        <p:spPr>
          <a:xfrm>
            <a:off x="-253674" y="13262602"/>
            <a:ext cx="7369774" cy="2046714"/>
          </a:xfrm>
          <a:prstGeom prst="rect">
            <a:avLst/>
          </a:prstGeom>
          <a:noFill/>
        </p:spPr>
        <p:txBody>
          <a:bodyPr wrap="square" rtlCol="0">
            <a:spAutoFit/>
          </a:bodyPr>
          <a:lstStyle/>
          <a:p>
            <a:pPr marL="499994">
              <a:spcBef>
                <a:spcPts val="600"/>
              </a:spcBef>
            </a:pPr>
            <a:r>
              <a:rPr lang="en-US" sz="2800" b="1" i="1">
                <a:solidFill>
                  <a:srgbClr val="C00000"/>
                </a:solidFill>
                <a:latin typeface="Times New Roman" panose="02020603050405020304" pitchFamily="18" charset="0"/>
                <a:cs typeface="Times New Roman" panose="02020603050405020304" pitchFamily="18" charset="0"/>
              </a:rPr>
              <a:t>Sử dụng phương </a:t>
            </a:r>
            <a:r>
              <a:rPr lang="en-US" sz="2800" b="1" i="1" err="1">
                <a:solidFill>
                  <a:srgbClr val="C00000"/>
                </a:solidFill>
                <a:latin typeface="Times New Roman" panose="02020603050405020304" pitchFamily="18" charset="0"/>
                <a:cs typeface="Times New Roman" panose="02020603050405020304" pitchFamily="18" charset="0"/>
              </a:rPr>
              <a:t>pháp</a:t>
            </a:r>
            <a:r>
              <a:rPr lang="en-US" sz="2800" b="1" i="1">
                <a:solidFill>
                  <a:srgbClr val="C00000"/>
                </a:solidFill>
                <a:latin typeface="Times New Roman" panose="02020603050405020304" pitchFamily="18" charset="0"/>
                <a:cs typeface="Times New Roman" panose="02020603050405020304" pitchFamily="18" charset="0"/>
              </a:rPr>
              <a:t> nghiên cứu kết hợp:</a:t>
            </a:r>
          </a:p>
          <a:p>
            <a:pPr marL="957194" indent="-457200">
              <a:spcBef>
                <a:spcPts val="600"/>
              </a:spcBef>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Phương pháp thu nhận thông tin</a:t>
            </a:r>
            <a:endParaRPr lang="en-US" sz="2800">
              <a:latin typeface="Times New Roman" panose="02020603050405020304" pitchFamily="18" charset="0"/>
              <a:cs typeface="Times New Roman" panose="02020603050405020304" pitchFamily="18" charset="0"/>
            </a:endParaRPr>
          </a:p>
          <a:p>
            <a:pPr marL="957194" indent="-457200">
              <a:spcBef>
                <a:spcPts val="600"/>
              </a:spcBef>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Phương pháp nghiên cứu </a:t>
            </a:r>
            <a:r>
              <a:rPr lang="en-US" sz="2800">
                <a:latin typeface="Times New Roman" panose="02020603050405020304" pitchFamily="18" charset="0"/>
                <a:cs typeface="Times New Roman" panose="02020603050405020304" pitchFamily="18" charset="0"/>
              </a:rPr>
              <a:t>lý thuyết</a:t>
            </a:r>
          </a:p>
          <a:p>
            <a:pPr marL="957194" indent="-457200">
              <a:spcBef>
                <a:spcPts val="600"/>
              </a:spcBef>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Phương pháp th</a:t>
            </a:r>
            <a:r>
              <a:rPr lang="en-US" sz="2800">
                <a:latin typeface="Times New Roman" panose="02020603050405020304" pitchFamily="18" charset="0"/>
                <a:cs typeface="Times New Roman" panose="02020603050405020304" pitchFamily="18" charset="0"/>
              </a:rPr>
              <a:t>ực</a:t>
            </a:r>
            <a:r>
              <a:rPr lang="vi-VN" sz="2800">
                <a:latin typeface="Times New Roman" panose="02020603050405020304" pitchFamily="18" charset="0"/>
                <a:cs typeface="Times New Roman" panose="02020603050405020304" pitchFamily="18" charset="0"/>
              </a:rPr>
              <a:t> nghiệm</a:t>
            </a:r>
            <a:endParaRPr lang="vi-VN" sz="2800" dirty="0">
              <a:latin typeface="Times New Roman" panose="02020603050405020304" pitchFamily="18" charset="0"/>
              <a:cs typeface="Times New Roman" panose="02020603050405020304" pitchFamily="18" charset="0"/>
            </a:endParaRPr>
          </a:p>
        </p:txBody>
      </p:sp>
      <p:sp>
        <p:nvSpPr>
          <p:cNvPr id="71" name="TextBox 29">
            <a:extLst>
              <a:ext uri="{FF2B5EF4-FFF2-40B4-BE49-F238E27FC236}">
                <a16:creationId xmlns:a16="http://schemas.microsoft.com/office/drawing/2014/main" id="{37FB07A4-CD3D-4828-848A-06CFC02F78BC}"/>
              </a:ext>
            </a:extLst>
          </p:cNvPr>
          <p:cNvSpPr txBox="1"/>
          <p:nvPr/>
        </p:nvSpPr>
        <p:spPr>
          <a:xfrm>
            <a:off x="44515" y="16624836"/>
            <a:ext cx="5384591" cy="630942"/>
          </a:xfrm>
          <a:prstGeom prst="rect">
            <a:avLst/>
          </a:prstGeom>
          <a:solidFill>
            <a:schemeClr val="tx2">
              <a:lumMod val="40000"/>
              <a:lumOff val="60000"/>
            </a:schemeClr>
          </a:solidFill>
          <a:ln>
            <a:solidFill>
              <a:schemeClr val="tx2">
                <a:lumMod val="60000"/>
                <a:lumOff val="40000"/>
              </a:schemeClr>
            </a:solidFill>
          </a:ln>
        </p:spPr>
        <p:txBody>
          <a:bodyPr wrap="square" rtlCol="0">
            <a:spAutoFit/>
          </a:bodyPr>
          <a:lstStyle/>
          <a:p>
            <a:pPr algn="ctr"/>
            <a:r>
              <a:rPr lang="en-US" sz="3500" b="1" dirty="0">
                <a:cs typeface="Times New Roman" panose="02020603050405020304" pitchFamily="18" charset="0"/>
              </a:rPr>
              <a:t>      </a:t>
            </a:r>
            <a:r>
              <a:rPr lang="en-US" sz="3062" b="1" dirty="0">
                <a:latin typeface="Times New Roman" panose="02020603050405020304" pitchFamily="18" charset="0"/>
                <a:cs typeface="Times New Roman" panose="02020603050405020304" pitchFamily="18" charset="0"/>
              </a:rPr>
              <a:t>1.Giới </a:t>
            </a:r>
            <a:r>
              <a:rPr lang="en-US" sz="3062" b="1" dirty="0" err="1">
                <a:latin typeface="Times New Roman" panose="02020603050405020304" pitchFamily="18" charset="0"/>
                <a:cs typeface="Times New Roman" panose="02020603050405020304" pitchFamily="18" charset="0"/>
              </a:rPr>
              <a:t>thiệu</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chung</a:t>
            </a:r>
            <a:endParaRPr lang="en-US" sz="3062" b="1" dirty="0">
              <a:latin typeface="Times New Roman" panose="02020603050405020304" pitchFamily="18" charset="0"/>
              <a:cs typeface="Times New Roman" panose="02020603050405020304" pitchFamily="18" charset="0"/>
            </a:endParaRPr>
          </a:p>
        </p:txBody>
      </p:sp>
      <p:sp>
        <p:nvSpPr>
          <p:cNvPr id="72" name="TextBox 50">
            <a:extLst>
              <a:ext uri="{FF2B5EF4-FFF2-40B4-BE49-F238E27FC236}">
                <a16:creationId xmlns:a16="http://schemas.microsoft.com/office/drawing/2014/main" id="{15FBBBA5-8742-45DF-9659-41CCF60F37BC}"/>
              </a:ext>
            </a:extLst>
          </p:cNvPr>
          <p:cNvSpPr txBox="1"/>
          <p:nvPr/>
        </p:nvSpPr>
        <p:spPr>
          <a:xfrm>
            <a:off x="6465192" y="16645307"/>
            <a:ext cx="7466173" cy="563552"/>
          </a:xfrm>
          <a:prstGeom prst="rect">
            <a:avLst/>
          </a:prstGeom>
          <a:solidFill>
            <a:schemeClr val="tx2">
              <a:lumMod val="40000"/>
              <a:lumOff val="60000"/>
            </a:schemeClr>
          </a:solidFill>
          <a:ln>
            <a:solidFill>
              <a:srgbClr val="343CE4"/>
            </a:solidFill>
          </a:ln>
        </p:spPr>
        <p:txBody>
          <a:bodyPr wrap="square" rtlCol="0">
            <a:spAutoFit/>
          </a:bodyPr>
          <a:lstStyle/>
          <a:p>
            <a:pPr algn="ctr"/>
            <a:r>
              <a:rPr lang="en-US" sz="3062" b="1" dirty="0">
                <a:cs typeface="Times New Roman" panose="02020603050405020304" pitchFamily="18" charset="0"/>
              </a:rPr>
              <a:t> </a:t>
            </a:r>
            <a:r>
              <a:rPr lang="en-US" sz="3062" b="1" dirty="0">
                <a:latin typeface="Times New Roman" panose="02020603050405020304" pitchFamily="18" charset="0"/>
                <a:cs typeface="Times New Roman" panose="02020603050405020304" pitchFamily="18" charset="0"/>
              </a:rPr>
              <a:t>2. </a:t>
            </a:r>
            <a:r>
              <a:rPr lang="en-US" sz="3062" b="1" dirty="0" err="1">
                <a:latin typeface="Times New Roman" panose="02020603050405020304" pitchFamily="18" charset="0"/>
                <a:cs typeface="Times New Roman" panose="02020603050405020304" pitchFamily="18" charset="0"/>
              </a:rPr>
              <a:t>Sơ</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đồ</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khối</a:t>
            </a:r>
            <a:r>
              <a:rPr lang="en-US" sz="3062" b="1" dirty="0">
                <a:latin typeface="Times New Roman" panose="02020603050405020304" pitchFamily="18" charset="0"/>
                <a:cs typeface="Times New Roman" panose="02020603050405020304" pitchFamily="18" charset="0"/>
              </a:rPr>
              <a:t> </a:t>
            </a:r>
            <a:r>
              <a:rPr lang="vi-VN" sz="3062" b="1" dirty="0">
                <a:latin typeface="Times New Roman" panose="02020603050405020304" pitchFamily="18" charset="0"/>
                <a:cs typeface="Times New Roman" panose="02020603050405020304" pitchFamily="18" charset="0"/>
              </a:rPr>
              <a:t>hoạt động </a:t>
            </a:r>
            <a:endParaRPr lang="en-US" sz="3062" b="1" dirty="0">
              <a:latin typeface="Times New Roman" panose="02020603050405020304" pitchFamily="18" charset="0"/>
              <a:cs typeface="Times New Roman" panose="02020603050405020304" pitchFamily="18" charset="0"/>
            </a:endParaRPr>
          </a:p>
        </p:txBody>
      </p:sp>
      <p:sp>
        <p:nvSpPr>
          <p:cNvPr id="74" name="TextBox 53">
            <a:extLst>
              <a:ext uri="{FF2B5EF4-FFF2-40B4-BE49-F238E27FC236}">
                <a16:creationId xmlns:a16="http://schemas.microsoft.com/office/drawing/2014/main" id="{84CC7AF1-CFC9-4E52-8644-78A2308B56A9}"/>
              </a:ext>
            </a:extLst>
          </p:cNvPr>
          <p:cNvSpPr txBox="1"/>
          <p:nvPr/>
        </p:nvSpPr>
        <p:spPr>
          <a:xfrm>
            <a:off x="6520000" y="22196997"/>
            <a:ext cx="7222714" cy="10391884"/>
          </a:xfrm>
          <a:prstGeom prst="rect">
            <a:avLst/>
          </a:prstGeom>
          <a:noFill/>
        </p:spPr>
        <p:txBody>
          <a:bodyPr wrap="square" rtlCol="0">
            <a:spAutoFit/>
          </a:bodyPr>
          <a:lstStyle/>
          <a:p>
            <a:pPr algn="just"/>
            <a:r>
              <a:rPr lang="en-US" sz="3062" b="1" dirty="0">
                <a:latin typeface="Times New Roman" panose="02020603050405020304" pitchFamily="18" charset="0"/>
                <a:cs typeface="Times New Roman" panose="02020603050405020304" pitchFamily="18" charset="0"/>
              </a:rPr>
              <a:t>3. Các </a:t>
            </a:r>
            <a:r>
              <a:rPr lang="en-US" sz="3062" b="1" dirty="0" err="1">
                <a:latin typeface="Times New Roman" panose="02020603050405020304" pitchFamily="18" charset="0"/>
                <a:cs typeface="Times New Roman" panose="02020603050405020304" pitchFamily="18" charset="0"/>
              </a:rPr>
              <a:t>thành</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phần</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hệ</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thống</a:t>
            </a:r>
            <a:r>
              <a:rPr lang="en-US" sz="3062" b="1" dirty="0">
                <a:latin typeface="Times New Roman" panose="02020603050405020304" pitchFamily="18" charset="0"/>
                <a:cs typeface="Times New Roman" panose="02020603050405020304" pitchFamily="18" charset="0"/>
              </a:rPr>
              <a:t>:</a:t>
            </a:r>
            <a:endParaRPr lang="en-GB" sz="3062"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062" dirty="0">
                <a:latin typeface="Times New Roman" panose="02020603050405020304" pitchFamily="18" charset="0"/>
                <a:cs typeface="Times New Roman" panose="02020603050405020304" pitchFamily="18" charset="0"/>
              </a:rPr>
              <a:t>Khối cung cấpnguồn điện: Cung cấp năng lượng cho các khối: cảm biến siêu âm, vi điều khiển, truyền thông LoRa, Gateway và hệ thống bơm nước hoạt động</a:t>
            </a:r>
            <a:r>
              <a:rPr lang="en-US" sz="3062" dirty="0">
                <a:latin typeface="Times New Roman" panose="02020603050405020304" pitchFamily="18" charset="0"/>
                <a:cs typeface="Times New Roman" panose="02020603050405020304" pitchFamily="18" charset="0"/>
              </a:rPr>
              <a:t>.</a:t>
            </a:r>
            <a:endParaRPr lang="en-GB" sz="3062"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062" dirty="0" err="1">
                <a:latin typeface="Times New Roman" panose="02020603050405020304" pitchFamily="18" charset="0"/>
                <a:cs typeface="Times New Roman" panose="02020603050405020304" pitchFamily="18" charset="0"/>
              </a:rPr>
              <a:t>Khối</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đo</a:t>
            </a:r>
            <a:r>
              <a:rPr lang="en-US" sz="3062" dirty="0">
                <a:latin typeface="Times New Roman" panose="02020603050405020304" pitchFamily="18" charset="0"/>
                <a:cs typeface="Times New Roman" panose="02020603050405020304" pitchFamily="18" charset="0"/>
              </a:rPr>
              <a:t> </a:t>
            </a:r>
            <a:r>
              <a:rPr lang="vi-VN" sz="3062" dirty="0">
                <a:latin typeface="Times New Roman" panose="02020603050405020304" pitchFamily="18" charset="0"/>
                <a:cs typeface="Times New Roman" panose="02020603050405020304" pitchFamily="18" charset="0"/>
              </a:rPr>
              <a:t>mực nước</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đo</a:t>
            </a:r>
            <a:r>
              <a:rPr lang="en-US" sz="3062" dirty="0">
                <a:latin typeface="Times New Roman" panose="02020603050405020304" pitchFamily="18" charset="0"/>
                <a:cs typeface="Times New Roman" panose="02020603050405020304" pitchFamily="18" charset="0"/>
              </a:rPr>
              <a:t> </a:t>
            </a:r>
            <a:r>
              <a:rPr lang="vi-VN" sz="3062" dirty="0">
                <a:latin typeface="Times New Roman" panose="02020603050405020304" pitchFamily="18" charset="0"/>
                <a:cs typeface="Times New Roman" panose="02020603050405020304" pitchFamily="18" charset="0"/>
              </a:rPr>
              <a:t>mực nước tại từng bể và </a:t>
            </a:r>
            <a:r>
              <a:rPr lang="en-US" sz="3062" dirty="0" err="1">
                <a:latin typeface="Times New Roman" panose="02020603050405020304" pitchFamily="18" charset="0"/>
                <a:cs typeface="Times New Roman" panose="02020603050405020304" pitchFamily="18" charset="0"/>
              </a:rPr>
              <a:t>gửi</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dữ</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liệu</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về</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khối</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xử</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lý</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trung</a:t>
            </a:r>
            <a:r>
              <a:rPr lang="en-US" sz="3062" dirty="0">
                <a:latin typeface="Times New Roman" panose="02020603050405020304" pitchFamily="18" charset="0"/>
                <a:cs typeface="Times New Roman" panose="02020603050405020304" pitchFamily="18" charset="0"/>
              </a:rPr>
              <a:t> </a:t>
            </a:r>
            <a:r>
              <a:rPr lang="en-US" sz="3062" dirty="0" err="1">
                <a:latin typeface="Times New Roman" panose="02020603050405020304" pitchFamily="18" charset="0"/>
                <a:cs typeface="Times New Roman" panose="02020603050405020304" pitchFamily="18" charset="0"/>
              </a:rPr>
              <a:t>tâm</a:t>
            </a:r>
            <a:r>
              <a:rPr lang="en-US" sz="3062" dirty="0">
                <a:latin typeface="Times New Roman" panose="02020603050405020304" pitchFamily="18" charset="0"/>
                <a:cs typeface="Times New Roman" panose="02020603050405020304" pitchFamily="18" charset="0"/>
              </a:rPr>
              <a:t>.</a:t>
            </a:r>
            <a:endParaRPr lang="en-GB" sz="3062"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062" dirty="0" err="1">
                <a:latin typeface="Times New Roman" panose="02020603050405020304" pitchFamily="18" charset="0"/>
                <a:cs typeface="Times New Roman" panose="02020603050405020304" pitchFamily="18" charset="0"/>
              </a:rPr>
              <a:t>Khối</a:t>
            </a:r>
            <a:r>
              <a:rPr lang="vi-VN" sz="3062" dirty="0">
                <a:latin typeface="Times New Roman" panose="02020603050405020304" pitchFamily="18" charset="0"/>
                <a:cs typeface="Times New Roman" panose="02020603050405020304" pitchFamily="18" charset="0"/>
              </a:rPr>
              <a:t> xử lý trung tâm :sử dụng STM32 ,nhận dữ liệu từ cảm biến ,xử lý và định dạng dữ liệu để gửi đến khối truyền thông lora</a:t>
            </a:r>
            <a:r>
              <a:rPr lang="en-US" sz="3062" dirty="0">
                <a:latin typeface="Times New Roman" panose="02020603050405020304" pitchFamily="18" charset="0"/>
                <a:cs typeface="Times New Roman" panose="02020603050405020304" pitchFamily="18" charset="0"/>
              </a:rPr>
              <a:t>.</a:t>
            </a:r>
            <a:endParaRPr lang="en-GB" sz="3062"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062" dirty="0" err="1">
                <a:latin typeface="Times New Roman" panose="02020603050405020304" pitchFamily="18" charset="0"/>
                <a:cs typeface="Times New Roman" panose="02020603050405020304" pitchFamily="18" charset="0"/>
              </a:rPr>
              <a:t>Khối</a:t>
            </a:r>
            <a:r>
              <a:rPr lang="vi-VN" sz="3062" dirty="0">
                <a:latin typeface="Times New Roman" panose="02020603050405020304" pitchFamily="18" charset="0"/>
                <a:cs typeface="Times New Roman" panose="02020603050405020304" pitchFamily="18" charset="0"/>
              </a:rPr>
              <a:t> truyền thông lora</a:t>
            </a:r>
            <a:r>
              <a:rPr lang="en-US" sz="3062" dirty="0">
                <a:latin typeface="Times New Roman" panose="02020603050405020304" pitchFamily="18" charset="0"/>
                <a:cs typeface="Times New Roman" panose="02020603050405020304" pitchFamily="18" charset="0"/>
              </a:rPr>
              <a:t>:</a:t>
            </a:r>
            <a:r>
              <a:rPr lang="vi-VN" sz="3062" dirty="0">
                <a:latin typeface="Times New Roman" panose="02020603050405020304" pitchFamily="18" charset="0"/>
                <a:cs typeface="Times New Roman" panose="02020603050405020304" pitchFamily="18" charset="0"/>
              </a:rPr>
              <a:t>truyền dữ liệu mực nước qua sóng lora đến gateway</a:t>
            </a:r>
            <a:r>
              <a:rPr lang="en-US" sz="3062" dirty="0">
                <a:latin typeface="Times New Roman" panose="02020603050405020304" pitchFamily="18" charset="0"/>
                <a:cs typeface="Times New Roman" panose="02020603050405020304" pitchFamily="18" charset="0"/>
              </a:rPr>
              <a:t>.</a:t>
            </a:r>
            <a:endParaRPr lang="en-GB" sz="3062"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062" dirty="0" err="1">
                <a:latin typeface="Times New Roman" panose="02020603050405020304" pitchFamily="18" charset="0"/>
                <a:cs typeface="Times New Roman" panose="02020603050405020304" pitchFamily="18" charset="0"/>
              </a:rPr>
              <a:t>Khối</a:t>
            </a:r>
            <a:r>
              <a:rPr lang="en-US" sz="3062" dirty="0">
                <a:latin typeface="Times New Roman" panose="02020603050405020304" pitchFamily="18" charset="0"/>
                <a:cs typeface="Times New Roman" panose="02020603050405020304" pitchFamily="18" charset="0"/>
              </a:rPr>
              <a:t> </a:t>
            </a:r>
            <a:r>
              <a:rPr lang="vi-VN" sz="3062" dirty="0">
                <a:latin typeface="Times New Roman" panose="02020603050405020304" pitchFamily="18" charset="0"/>
                <a:cs typeface="Times New Roman" panose="02020603050405020304" pitchFamily="18" charset="0"/>
              </a:rPr>
              <a:t>gateway</a:t>
            </a:r>
            <a:r>
              <a:rPr lang="en-US" sz="3062" dirty="0">
                <a:latin typeface="Times New Roman" panose="02020603050405020304" pitchFamily="18" charset="0"/>
                <a:cs typeface="Times New Roman" panose="02020603050405020304" pitchFamily="18" charset="0"/>
              </a:rPr>
              <a:t>: </a:t>
            </a:r>
            <a:r>
              <a:rPr lang="vi-VN" sz="3062" dirty="0">
                <a:latin typeface="Times New Roman" panose="02020603050405020304" pitchFamily="18" charset="0"/>
                <a:cs typeface="Times New Roman" panose="02020603050405020304" pitchFamily="18" charset="0"/>
              </a:rPr>
              <a:t>nhận dữ liệu từ lora, xử lý và gửi dữ liệu lên server qua wifi,đồng thời điều khiển bơm từ xa </a:t>
            </a:r>
            <a:r>
              <a:rPr lang="en-US" sz="3062" dirty="0">
                <a:latin typeface="Times New Roman" panose="02020603050405020304" pitchFamily="18" charset="0"/>
                <a:cs typeface="Times New Roman" panose="02020603050405020304" pitchFamily="18" charset="0"/>
              </a:rPr>
              <a:t>.</a:t>
            </a:r>
            <a:endParaRPr lang="en-GB" sz="3062"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062" dirty="0" err="1">
                <a:latin typeface="Times New Roman" panose="02020603050405020304" pitchFamily="18" charset="0"/>
                <a:cs typeface="Times New Roman" panose="02020603050405020304" pitchFamily="18" charset="0"/>
              </a:rPr>
              <a:t>Khối</a:t>
            </a:r>
            <a:r>
              <a:rPr lang="vi-VN" sz="3062" dirty="0">
                <a:latin typeface="Times New Roman" panose="02020603050405020304" pitchFamily="18" charset="0"/>
                <a:cs typeface="Times New Roman" panose="02020603050405020304" pitchFamily="18" charset="0"/>
              </a:rPr>
              <a:t> lưu trữ và giám sát</a:t>
            </a:r>
            <a:r>
              <a:rPr lang="en-US" sz="3062" dirty="0">
                <a:latin typeface="Times New Roman" panose="02020603050405020304" pitchFamily="18" charset="0"/>
                <a:cs typeface="Times New Roman" panose="02020603050405020304" pitchFamily="18" charset="0"/>
              </a:rPr>
              <a:t>:</a:t>
            </a:r>
            <a:r>
              <a:rPr lang="vi-VN" sz="3062" dirty="0">
                <a:latin typeface="Times New Roman" panose="02020603050405020304" pitchFamily="18" charset="0"/>
                <a:cs typeface="Times New Roman" panose="02020603050405020304" pitchFamily="18" charset="0"/>
              </a:rPr>
              <a:t>Sử dụng server với csdl để lưu trữ dữ liệu nước, hiển thị thời gian thực trên nền tảng web đồng thời dựa vào các dữ liệu có thể điều khiển bơm thủ công hoặc tự đông </a:t>
            </a:r>
            <a:r>
              <a:rPr lang="en-US" sz="3062" dirty="0">
                <a:latin typeface="Times New Roman" panose="02020603050405020304" pitchFamily="18" charset="0"/>
                <a:cs typeface="Times New Roman" panose="02020603050405020304" pitchFamily="18" charset="0"/>
              </a:rPr>
              <a:t>.</a:t>
            </a:r>
            <a:endParaRPr lang="vi-VN" sz="3062" dirty="0">
              <a:latin typeface="Times New Roman" panose="02020603050405020304" pitchFamily="18" charset="0"/>
              <a:cs typeface="Times New Roman" panose="02020603050405020304" pitchFamily="18" charset="0"/>
            </a:endParaRPr>
          </a:p>
          <a:p>
            <a:pPr lvl="0"/>
            <a:endParaRPr lang="en-GB" sz="2625" dirty="0"/>
          </a:p>
        </p:txBody>
      </p:sp>
      <p:sp>
        <p:nvSpPr>
          <p:cNvPr id="82" name="TextBox 60">
            <a:extLst>
              <a:ext uri="{FF2B5EF4-FFF2-40B4-BE49-F238E27FC236}">
                <a16:creationId xmlns:a16="http://schemas.microsoft.com/office/drawing/2014/main" id="{C9D7AB36-6014-454C-A10E-72B649DB0A2B}"/>
              </a:ext>
            </a:extLst>
          </p:cNvPr>
          <p:cNvSpPr txBox="1"/>
          <p:nvPr/>
        </p:nvSpPr>
        <p:spPr>
          <a:xfrm>
            <a:off x="253579" y="17799674"/>
            <a:ext cx="5611124" cy="1977208"/>
          </a:xfrm>
          <a:prstGeom prst="rect">
            <a:avLst/>
          </a:prstGeom>
          <a:noFill/>
        </p:spPr>
        <p:txBody>
          <a:bodyPr wrap="square" numCol="2" rtlCol="0">
            <a:spAutoFit/>
          </a:bodyPr>
          <a:lstStyle/>
          <a:p>
            <a:pPr marL="499994" indent="-499994" algn="just">
              <a:buFont typeface="+mj-lt"/>
              <a:buAutoNum type="arabicPeriod"/>
            </a:pPr>
            <a:r>
              <a:rPr lang="vi-VN" sz="3062" dirty="0">
                <a:latin typeface="Times New Roman" panose="02020603050405020304" pitchFamily="18" charset="0"/>
                <a:cs typeface="Times New Roman" panose="02020603050405020304" pitchFamily="18" charset="0"/>
              </a:rPr>
              <a:t>STM32</a:t>
            </a:r>
          </a:p>
          <a:p>
            <a:pPr marL="499994" indent="-499994" algn="just">
              <a:buFont typeface="+mj-lt"/>
              <a:buAutoNum type="arabicPeriod"/>
            </a:pPr>
            <a:r>
              <a:rPr lang="vi-VN" sz="3062" dirty="0">
                <a:latin typeface="Times New Roman" panose="02020603050405020304" pitchFamily="18" charset="0"/>
                <a:cs typeface="Times New Roman" panose="02020603050405020304" pitchFamily="18" charset="0"/>
              </a:rPr>
              <a:t>ESP32</a:t>
            </a:r>
            <a:endParaRPr lang="en-US" sz="3062" dirty="0">
              <a:latin typeface="Times New Roman" panose="02020603050405020304" pitchFamily="18" charset="0"/>
              <a:cs typeface="Times New Roman" panose="02020603050405020304" pitchFamily="18" charset="0"/>
            </a:endParaRPr>
          </a:p>
          <a:p>
            <a:pPr marL="499994" indent="-499994" algn="just">
              <a:buFont typeface="+mj-lt"/>
              <a:buAutoNum type="arabicPeriod"/>
            </a:pPr>
            <a:r>
              <a:rPr lang="en-US" sz="3062" dirty="0">
                <a:latin typeface="Times New Roman" panose="02020603050405020304" pitchFamily="18" charset="0"/>
                <a:cs typeface="Times New Roman" panose="02020603050405020304" pitchFamily="18" charset="0"/>
              </a:rPr>
              <a:t>SX1278</a:t>
            </a:r>
            <a:endParaRPr lang="vi-VN" sz="3062" dirty="0">
              <a:latin typeface="Times New Roman" panose="02020603050405020304" pitchFamily="18" charset="0"/>
              <a:cs typeface="Times New Roman" panose="02020603050405020304" pitchFamily="18" charset="0"/>
            </a:endParaRPr>
          </a:p>
          <a:p>
            <a:pPr marL="499994" indent="-499994" algn="just">
              <a:buFont typeface="+mj-lt"/>
              <a:buAutoNum type="arabicPeriod"/>
            </a:pPr>
            <a:r>
              <a:rPr lang="vi-VN" sz="3062" dirty="0">
                <a:latin typeface="Times New Roman" panose="02020603050405020304" pitchFamily="18" charset="0"/>
                <a:cs typeface="Times New Roman" panose="02020603050405020304" pitchFamily="18" charset="0"/>
              </a:rPr>
              <a:t>HC-SR04</a:t>
            </a:r>
            <a:endParaRPr lang="en-US" sz="3062" dirty="0">
              <a:latin typeface="Times New Roman" panose="02020603050405020304" pitchFamily="18" charset="0"/>
              <a:cs typeface="Times New Roman" panose="02020603050405020304" pitchFamily="18" charset="0"/>
            </a:endParaRPr>
          </a:p>
          <a:p>
            <a:pPr marL="499994" indent="-499994" algn="just">
              <a:buFont typeface="+mj-lt"/>
              <a:buAutoNum type="arabicPeriod"/>
            </a:pPr>
            <a:r>
              <a:rPr lang="vi-VN" sz="3062" dirty="0">
                <a:latin typeface="Times New Roman" panose="02020603050405020304" pitchFamily="18" charset="0"/>
                <a:cs typeface="Times New Roman" panose="02020603050405020304" pitchFamily="18" charset="0"/>
              </a:rPr>
              <a:t>LCD</a:t>
            </a:r>
            <a:endParaRPr lang="en-US" sz="3062" dirty="0">
              <a:latin typeface="Times New Roman" panose="02020603050405020304" pitchFamily="18" charset="0"/>
              <a:cs typeface="Times New Roman" panose="02020603050405020304" pitchFamily="18" charset="0"/>
            </a:endParaRPr>
          </a:p>
          <a:p>
            <a:pPr marL="499994" indent="-499994" algn="just">
              <a:buFont typeface="+mj-lt"/>
              <a:buAutoNum type="arabicPeriod"/>
            </a:pPr>
            <a:r>
              <a:rPr lang="vi-VN" sz="3062" dirty="0">
                <a:latin typeface="Times New Roman" panose="02020603050405020304" pitchFamily="18" charset="0"/>
                <a:cs typeface="Times New Roman" panose="02020603050405020304" pitchFamily="18" charset="0"/>
              </a:rPr>
              <a:t>TDS V1</a:t>
            </a:r>
            <a:endParaRPr lang="en-US" sz="3062" dirty="0">
              <a:latin typeface="Times New Roman" panose="02020603050405020304" pitchFamily="18" charset="0"/>
              <a:cs typeface="Times New Roman" panose="02020603050405020304" pitchFamily="18" charset="0"/>
            </a:endParaRPr>
          </a:p>
          <a:p>
            <a:pPr marL="499994" indent="-499994" algn="just">
              <a:buFont typeface="+mj-lt"/>
              <a:buAutoNum type="arabicPeriod"/>
            </a:pPr>
            <a:r>
              <a:rPr lang="vi-VN" sz="3062" dirty="0">
                <a:latin typeface="Times New Roman" panose="02020603050405020304" pitchFamily="18" charset="0"/>
                <a:cs typeface="Times New Roman" panose="02020603050405020304" pitchFamily="18" charset="0"/>
              </a:rPr>
              <a:t>PIN LIPO</a:t>
            </a:r>
            <a:endParaRPr lang="en-US" sz="3062" dirty="0">
              <a:latin typeface="Times New Roman" panose="02020603050405020304" pitchFamily="18" charset="0"/>
              <a:cs typeface="Times New Roman" panose="02020603050405020304" pitchFamily="18" charset="0"/>
            </a:endParaRPr>
          </a:p>
          <a:p>
            <a:pPr marL="499994" indent="-499994" algn="just">
              <a:buFont typeface="+mj-lt"/>
              <a:buAutoNum type="arabicPeriod"/>
            </a:pPr>
            <a:r>
              <a:rPr lang="vi-VN" sz="3062" dirty="0">
                <a:latin typeface="Times New Roman" panose="02020603050405020304" pitchFamily="18" charset="0"/>
                <a:cs typeface="Times New Roman" panose="02020603050405020304" pitchFamily="18" charset="0"/>
              </a:rPr>
              <a:t>ROLE</a:t>
            </a:r>
            <a:endParaRPr lang="en-US" sz="3062" dirty="0">
              <a:latin typeface="Times New Roman" panose="02020603050405020304" pitchFamily="18" charset="0"/>
              <a:cs typeface="Times New Roman" panose="02020603050405020304" pitchFamily="18" charset="0"/>
            </a:endParaRPr>
          </a:p>
        </p:txBody>
      </p:sp>
      <p:sp>
        <p:nvSpPr>
          <p:cNvPr id="83" name="TextBox 108">
            <a:extLst>
              <a:ext uri="{FF2B5EF4-FFF2-40B4-BE49-F238E27FC236}">
                <a16:creationId xmlns:a16="http://schemas.microsoft.com/office/drawing/2014/main" id="{4EE7D614-D352-41D8-9542-EBCAC9625F4F}"/>
              </a:ext>
            </a:extLst>
          </p:cNvPr>
          <p:cNvSpPr txBox="1"/>
          <p:nvPr/>
        </p:nvSpPr>
        <p:spPr>
          <a:xfrm>
            <a:off x="44149" y="19944375"/>
            <a:ext cx="5369718" cy="563552"/>
          </a:xfrm>
          <a:prstGeom prst="rect">
            <a:avLst/>
          </a:prstGeom>
          <a:solidFill>
            <a:schemeClr val="tx2">
              <a:lumMod val="40000"/>
              <a:lumOff val="60000"/>
            </a:schemeClr>
          </a:solidFill>
          <a:ln>
            <a:solidFill>
              <a:schemeClr val="tx2">
                <a:lumMod val="60000"/>
                <a:lumOff val="40000"/>
              </a:schemeClr>
            </a:solidFill>
          </a:ln>
        </p:spPr>
        <p:txBody>
          <a:bodyPr wrap="square" rtlCol="0">
            <a:spAutoFit/>
          </a:bodyPr>
          <a:lstStyle/>
          <a:p>
            <a:pPr algn="ctr"/>
            <a:r>
              <a:rPr lang="en-US" sz="3062" b="1" dirty="0">
                <a:latin typeface="Times New Roman" panose="02020603050405020304" pitchFamily="18" charset="0"/>
                <a:cs typeface="Times New Roman" panose="02020603050405020304" pitchFamily="18" charset="0"/>
              </a:rPr>
              <a:t>3. </a:t>
            </a:r>
            <a:r>
              <a:rPr lang="vi-VN" sz="3062" b="1" dirty="0">
                <a:latin typeface="Times New Roman" panose="02020603050405020304" pitchFamily="18" charset="0"/>
                <a:cs typeface="Times New Roman" panose="02020603050405020304" pitchFamily="18" charset="0"/>
              </a:rPr>
              <a:t>Sơ đồ khối Gateway</a:t>
            </a:r>
            <a:endParaRPr lang="en-US" sz="3062" b="1" dirty="0">
              <a:latin typeface="Times New Roman" panose="02020603050405020304" pitchFamily="18" charset="0"/>
              <a:cs typeface="Times New Roman" panose="02020603050405020304" pitchFamily="18" charset="0"/>
            </a:endParaRPr>
          </a:p>
        </p:txBody>
      </p:sp>
      <p:sp>
        <p:nvSpPr>
          <p:cNvPr id="86" name="TextBox 128">
            <a:extLst>
              <a:ext uri="{FF2B5EF4-FFF2-40B4-BE49-F238E27FC236}">
                <a16:creationId xmlns:a16="http://schemas.microsoft.com/office/drawing/2014/main" id="{1ACB0651-7A44-4108-B090-42601C104C30}"/>
              </a:ext>
            </a:extLst>
          </p:cNvPr>
          <p:cNvSpPr txBox="1"/>
          <p:nvPr/>
        </p:nvSpPr>
        <p:spPr>
          <a:xfrm>
            <a:off x="32939" y="17278215"/>
            <a:ext cx="6695969" cy="563552"/>
          </a:xfrm>
          <a:prstGeom prst="rect">
            <a:avLst/>
          </a:prstGeom>
          <a:noFill/>
        </p:spPr>
        <p:txBody>
          <a:bodyPr wrap="square" rtlCol="0">
            <a:spAutoFit/>
          </a:bodyPr>
          <a:lstStyle/>
          <a:p>
            <a:r>
              <a:rPr lang="en-US" sz="3062" b="1" dirty="0" err="1">
                <a:solidFill>
                  <a:srgbClr val="C00000"/>
                </a:solidFill>
                <a:latin typeface="Times New Roman" panose="02020603050405020304" pitchFamily="18" charset="0"/>
                <a:cs typeface="Times New Roman" panose="02020603050405020304" pitchFamily="18" charset="0"/>
              </a:rPr>
              <a:t>Mạch</a:t>
            </a:r>
            <a:r>
              <a:rPr lang="en-US" sz="3062" b="1" dirty="0">
                <a:solidFill>
                  <a:srgbClr val="C00000"/>
                </a:solidFill>
                <a:latin typeface="Times New Roman" panose="02020603050405020304" pitchFamily="18" charset="0"/>
                <a:cs typeface="Times New Roman" panose="02020603050405020304" pitchFamily="18" charset="0"/>
              </a:rPr>
              <a:t> </a:t>
            </a:r>
            <a:r>
              <a:rPr lang="en-US" sz="3062" b="1" dirty="0" err="1">
                <a:solidFill>
                  <a:srgbClr val="C00000"/>
                </a:solidFill>
                <a:latin typeface="Times New Roman" panose="02020603050405020304" pitchFamily="18" charset="0"/>
                <a:cs typeface="Times New Roman" panose="02020603050405020304" pitchFamily="18" charset="0"/>
              </a:rPr>
              <a:t>phần</a:t>
            </a:r>
            <a:r>
              <a:rPr lang="en-US" sz="3062" b="1" dirty="0">
                <a:solidFill>
                  <a:srgbClr val="C00000"/>
                </a:solidFill>
                <a:latin typeface="Times New Roman" panose="02020603050405020304" pitchFamily="18" charset="0"/>
                <a:cs typeface="Times New Roman" panose="02020603050405020304" pitchFamily="18" charset="0"/>
              </a:rPr>
              <a:t> </a:t>
            </a:r>
            <a:r>
              <a:rPr lang="en-US" sz="3062" b="1" dirty="0" err="1">
                <a:solidFill>
                  <a:srgbClr val="C00000"/>
                </a:solidFill>
                <a:latin typeface="Times New Roman" panose="02020603050405020304" pitchFamily="18" charset="0"/>
                <a:cs typeface="Times New Roman" panose="02020603050405020304" pitchFamily="18" charset="0"/>
              </a:rPr>
              <a:t>cứng</a:t>
            </a:r>
            <a:r>
              <a:rPr lang="en-US" sz="3062" b="1" dirty="0">
                <a:solidFill>
                  <a:srgbClr val="C00000"/>
                </a:solidFill>
                <a:latin typeface="Times New Roman" panose="02020603050405020304" pitchFamily="18" charset="0"/>
                <a:cs typeface="Times New Roman" panose="02020603050405020304" pitchFamily="18" charset="0"/>
              </a:rPr>
              <a:t> </a:t>
            </a:r>
            <a:r>
              <a:rPr lang="en-US" sz="3062" b="1" dirty="0" err="1">
                <a:solidFill>
                  <a:srgbClr val="C00000"/>
                </a:solidFill>
                <a:latin typeface="Times New Roman" panose="02020603050405020304" pitchFamily="18" charset="0"/>
                <a:cs typeface="Times New Roman" panose="02020603050405020304" pitchFamily="18" charset="0"/>
              </a:rPr>
              <a:t>gồm</a:t>
            </a:r>
            <a:r>
              <a:rPr lang="en-US" sz="3062" b="1" dirty="0">
                <a:solidFill>
                  <a:srgbClr val="C00000"/>
                </a:solidFill>
                <a:latin typeface="Times New Roman" panose="02020603050405020304" pitchFamily="18" charset="0"/>
                <a:cs typeface="Times New Roman" panose="02020603050405020304" pitchFamily="18" charset="0"/>
              </a:rPr>
              <a:t> </a:t>
            </a:r>
            <a:r>
              <a:rPr lang="en-US" sz="3062" b="1" dirty="0" err="1">
                <a:solidFill>
                  <a:srgbClr val="C00000"/>
                </a:solidFill>
                <a:latin typeface="Times New Roman" panose="02020603050405020304" pitchFamily="18" charset="0"/>
                <a:cs typeface="Times New Roman" panose="02020603050405020304" pitchFamily="18" charset="0"/>
              </a:rPr>
              <a:t>có</a:t>
            </a:r>
            <a:r>
              <a:rPr lang="en-US" sz="3062" b="1" dirty="0">
                <a:solidFill>
                  <a:srgbClr val="C00000"/>
                </a:solidFill>
                <a:latin typeface="Times New Roman" panose="02020603050405020304" pitchFamily="18" charset="0"/>
                <a:cs typeface="Times New Roman" panose="02020603050405020304" pitchFamily="18" charset="0"/>
              </a:rPr>
              <a:t>:</a:t>
            </a:r>
          </a:p>
        </p:txBody>
      </p:sp>
      <p:sp>
        <p:nvSpPr>
          <p:cNvPr id="88" name="TextBox 75">
            <a:extLst>
              <a:ext uri="{FF2B5EF4-FFF2-40B4-BE49-F238E27FC236}">
                <a16:creationId xmlns:a16="http://schemas.microsoft.com/office/drawing/2014/main" id="{B681C440-1EA3-4722-967E-BEC9D84EF2CA}"/>
              </a:ext>
            </a:extLst>
          </p:cNvPr>
          <p:cNvSpPr txBox="1"/>
          <p:nvPr/>
        </p:nvSpPr>
        <p:spPr>
          <a:xfrm>
            <a:off x="32940" y="32107265"/>
            <a:ext cx="13874980" cy="563552"/>
          </a:xfrm>
          <a:prstGeom prst="rect">
            <a:avLst/>
          </a:prstGeom>
          <a:solidFill>
            <a:schemeClr val="tx2">
              <a:lumMod val="40000"/>
              <a:lumOff val="60000"/>
            </a:schemeClr>
          </a:solidFill>
          <a:ln>
            <a:solidFill>
              <a:srgbClr val="343CE4"/>
            </a:solidFill>
          </a:ln>
        </p:spPr>
        <p:txBody>
          <a:bodyPr wrap="square" rtlCol="0">
            <a:spAutoFit/>
          </a:bodyPr>
          <a:lstStyle/>
          <a:p>
            <a:pPr algn="ctr"/>
            <a:r>
              <a:rPr lang="en-US" sz="3062" b="1" dirty="0">
                <a:latin typeface="Times New Roman" panose="02020603050405020304" pitchFamily="18" charset="0"/>
                <a:cs typeface="Times New Roman" panose="02020603050405020304" pitchFamily="18" charset="0"/>
              </a:rPr>
              <a:t>4. </a:t>
            </a:r>
            <a:r>
              <a:rPr lang="en-US" sz="3062" b="1" dirty="0" err="1">
                <a:latin typeface="Times New Roman" panose="02020603050405020304" pitchFamily="18" charset="0"/>
                <a:cs typeface="Times New Roman" panose="02020603050405020304" pitchFamily="18" charset="0"/>
              </a:rPr>
              <a:t>Vật</a:t>
            </a:r>
            <a:r>
              <a:rPr lang="en-US" sz="3062" b="1" dirty="0">
                <a:latin typeface="Times New Roman" panose="02020603050405020304" pitchFamily="18" charset="0"/>
                <a:cs typeface="Times New Roman" panose="02020603050405020304" pitchFamily="18" charset="0"/>
              </a:rPr>
              <a:t> t</a:t>
            </a:r>
            <a:r>
              <a:rPr lang="vi-VN" sz="3062" b="1" dirty="0">
                <a:latin typeface="Times New Roman" panose="02020603050405020304" pitchFamily="18" charset="0"/>
                <a:cs typeface="Times New Roman" panose="02020603050405020304" pitchFamily="18" charset="0"/>
              </a:rPr>
              <a:t>ư</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thiết</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bị</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sử</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dụng</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trong</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nghiên</a:t>
            </a:r>
            <a:r>
              <a:rPr lang="en-US" sz="3062" b="1" dirty="0">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cứu</a:t>
            </a:r>
            <a:endParaRPr lang="en-US" sz="3062" b="1" dirty="0">
              <a:latin typeface="Times New Roman" panose="02020603050405020304" pitchFamily="18" charset="0"/>
              <a:cs typeface="Times New Roman" panose="02020603050405020304" pitchFamily="18" charset="0"/>
            </a:endParaRPr>
          </a:p>
        </p:txBody>
      </p:sp>
      <p:sp>
        <p:nvSpPr>
          <p:cNvPr id="90" name="TextBox 83">
            <a:extLst>
              <a:ext uri="{FF2B5EF4-FFF2-40B4-BE49-F238E27FC236}">
                <a16:creationId xmlns:a16="http://schemas.microsoft.com/office/drawing/2014/main" id="{8D6F0D9D-8B74-4F32-AA7B-A1ECB9EB1F99}"/>
              </a:ext>
            </a:extLst>
          </p:cNvPr>
          <p:cNvSpPr txBox="1"/>
          <p:nvPr/>
        </p:nvSpPr>
        <p:spPr>
          <a:xfrm>
            <a:off x="14809933" y="27558820"/>
            <a:ext cx="13951128" cy="563552"/>
          </a:xfrm>
          <a:prstGeom prst="rect">
            <a:avLst/>
          </a:prstGeom>
          <a:solidFill>
            <a:schemeClr val="tx2">
              <a:lumMod val="40000"/>
              <a:lumOff val="60000"/>
            </a:schemeClr>
          </a:solidFill>
          <a:ln>
            <a:solidFill>
              <a:srgbClr val="343CE4"/>
            </a:solidFill>
          </a:ln>
        </p:spPr>
        <p:txBody>
          <a:bodyPr wrap="square" rtlCol="0">
            <a:spAutoFit/>
          </a:bodyPr>
          <a:lstStyle/>
          <a:p>
            <a:pPr algn="ctr"/>
            <a:r>
              <a:rPr lang="en-US" sz="3062" b="1" dirty="0">
                <a:latin typeface="Times New Roman" panose="02020603050405020304" pitchFamily="18" charset="0"/>
                <a:cs typeface="Times New Roman" panose="02020603050405020304" pitchFamily="18" charset="0"/>
              </a:rPr>
              <a:t>6</a:t>
            </a:r>
            <a:r>
              <a:rPr lang="en-US" sz="3062" b="1">
                <a:latin typeface="Times New Roman" panose="02020603050405020304" pitchFamily="18" charset="0"/>
                <a:cs typeface="Times New Roman" panose="02020603050405020304" pitchFamily="18" charset="0"/>
              </a:rPr>
              <a:t>. </a:t>
            </a:r>
            <a:r>
              <a:rPr lang="en-US" sz="3062" b="1" dirty="0" err="1">
                <a:latin typeface="Times New Roman" panose="02020603050405020304" pitchFamily="18" charset="0"/>
                <a:cs typeface="Times New Roman" panose="02020603050405020304" pitchFamily="18" charset="0"/>
              </a:rPr>
              <a:t>Kết</a:t>
            </a:r>
            <a:r>
              <a:rPr lang="en-US" sz="3062" b="1" dirty="0">
                <a:latin typeface="Times New Roman" panose="02020603050405020304" pitchFamily="18" charset="0"/>
                <a:cs typeface="Times New Roman" panose="02020603050405020304" pitchFamily="18" charset="0"/>
              </a:rPr>
              <a:t> </a:t>
            </a:r>
            <a:r>
              <a:rPr lang="en-US" sz="3062" b="1" err="1">
                <a:latin typeface="Times New Roman" panose="02020603050405020304" pitchFamily="18" charset="0"/>
                <a:cs typeface="Times New Roman" panose="02020603050405020304" pitchFamily="18" charset="0"/>
              </a:rPr>
              <a:t>quả</a:t>
            </a:r>
            <a:r>
              <a:rPr lang="en-US" sz="3062" b="1">
                <a:latin typeface="Times New Roman" panose="02020603050405020304" pitchFamily="18" charset="0"/>
                <a:cs typeface="Times New Roman" panose="02020603050405020304" pitchFamily="18" charset="0"/>
              </a:rPr>
              <a:t> thử nghiệm hoạt động của thiết bị phần cứng và phần mềm</a:t>
            </a:r>
            <a:endParaRPr lang="en-US" sz="3062" b="1" dirty="0">
              <a:latin typeface="Times New Roman" panose="02020603050405020304" pitchFamily="18" charset="0"/>
              <a:cs typeface="Times New Roman" panose="02020603050405020304" pitchFamily="18" charset="0"/>
            </a:endParaRPr>
          </a:p>
        </p:txBody>
      </p:sp>
      <p:sp>
        <p:nvSpPr>
          <p:cNvPr id="94" name="TextBox 34">
            <a:extLst>
              <a:ext uri="{FF2B5EF4-FFF2-40B4-BE49-F238E27FC236}">
                <a16:creationId xmlns:a16="http://schemas.microsoft.com/office/drawing/2014/main" id="{693522CE-A46B-4AA8-AC40-C53EF0799E07}"/>
              </a:ext>
            </a:extLst>
          </p:cNvPr>
          <p:cNvSpPr txBox="1"/>
          <p:nvPr/>
        </p:nvSpPr>
        <p:spPr>
          <a:xfrm>
            <a:off x="434618" y="9513005"/>
            <a:ext cx="13353067" cy="2349361"/>
          </a:xfrm>
          <a:prstGeom prst="rect">
            <a:avLst/>
          </a:prstGeom>
          <a:noFill/>
        </p:spPr>
        <p:txBody>
          <a:bodyPr wrap="square" rtlCol="0">
            <a:spAutoFit/>
          </a:bodyPr>
          <a:lstStyle/>
          <a:p>
            <a:pPr marL="571500" indent="-571500" algn="just">
              <a:spcBef>
                <a:spcPts val="400"/>
              </a:spcBef>
              <a:buFont typeface="Arial" panose="020B0604020202020204" pitchFamily="34" charset="0"/>
              <a:buChar char="•"/>
            </a:pPr>
            <a:r>
              <a:rPr lang="vi-VN" sz="2800" dirty="0">
                <a:solidFill>
                  <a:schemeClr val="tx1"/>
                </a:solidFill>
                <a:latin typeface="Times New Roman" panose="02020603050405020304" pitchFamily="18" charset="0"/>
                <a:cs typeface="Times New Roman" panose="02020603050405020304" pitchFamily="18" charset="0"/>
              </a:rPr>
              <a:t>Xây dựng hệ thống giám sát mực nước từ xa bằng sóng LoRa, đo và truyền dữ liệu qua ESP32 lên server, hiển thị trên web và lưu trữ vào cơ sở dữ liệu</a:t>
            </a:r>
            <a:r>
              <a:rPr lang="en-US" sz="2800" dirty="0">
                <a:solidFill>
                  <a:schemeClr val="tx1"/>
                </a:solidFill>
                <a:latin typeface="Times New Roman" panose="02020603050405020304" pitchFamily="18" charset="0"/>
                <a:cs typeface="Times New Roman" panose="02020603050405020304" pitchFamily="18" charset="0"/>
              </a:rPr>
              <a:t>.</a:t>
            </a:r>
          </a:p>
          <a:p>
            <a:pPr marL="571500" lvl="0" indent="-571500" algn="just">
              <a:spcBef>
                <a:spcPts val="400"/>
              </a:spcBef>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Hỗ trợ điều khiển bơm nước thủ công hoặc tự động, đảm bảo cung cấp nước ổn định cho từng tầng trong tòa chung cư.</a:t>
            </a:r>
          </a:p>
          <a:p>
            <a:pPr marL="571500" lvl="0" indent="-571500" algn="just">
              <a:spcBef>
                <a:spcPts val="400"/>
              </a:spcBef>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T</a:t>
            </a:r>
            <a:r>
              <a:rPr lang="vi-VN" sz="2800" dirty="0">
                <a:solidFill>
                  <a:schemeClr val="tx1"/>
                </a:solidFill>
                <a:latin typeface="Times New Roman" panose="02020603050405020304" pitchFamily="18" charset="0"/>
                <a:cs typeface="Times New Roman" panose="02020603050405020304" pitchFamily="18" charset="0"/>
              </a:rPr>
              <a:t>ối ưu hóa quản lý nước và góp phần phát triển đô thị thông minh.</a:t>
            </a:r>
          </a:p>
        </p:txBody>
      </p:sp>
      <p:grpSp>
        <p:nvGrpSpPr>
          <p:cNvPr id="34" name="Nhóm 33">
            <a:extLst>
              <a:ext uri="{FF2B5EF4-FFF2-40B4-BE49-F238E27FC236}">
                <a16:creationId xmlns:a16="http://schemas.microsoft.com/office/drawing/2014/main" id="{8C4E39EA-8403-4EB8-9230-3E80EE00F34B}"/>
              </a:ext>
            </a:extLst>
          </p:cNvPr>
          <p:cNvGrpSpPr/>
          <p:nvPr/>
        </p:nvGrpSpPr>
        <p:grpSpPr>
          <a:xfrm>
            <a:off x="14864035" y="11267045"/>
            <a:ext cx="8628861" cy="2508710"/>
            <a:chOff x="51926191" y="9084141"/>
            <a:chExt cx="8628861" cy="2508710"/>
          </a:xfrm>
        </p:grpSpPr>
        <p:sp>
          <p:nvSpPr>
            <p:cNvPr id="87" name="TextBox 41">
              <a:extLst>
                <a:ext uri="{FF2B5EF4-FFF2-40B4-BE49-F238E27FC236}">
                  <a16:creationId xmlns:a16="http://schemas.microsoft.com/office/drawing/2014/main" id="{F5EBBBD2-FFD5-424F-A2E3-3C0C825D3CF0}"/>
                </a:ext>
              </a:extLst>
            </p:cNvPr>
            <p:cNvSpPr txBox="1"/>
            <p:nvPr/>
          </p:nvSpPr>
          <p:spPr>
            <a:xfrm>
              <a:off x="51926191" y="9084141"/>
              <a:ext cx="4044617" cy="563552"/>
            </a:xfrm>
            <a:prstGeom prst="rect">
              <a:avLst/>
            </a:prstGeom>
            <a:noFill/>
          </p:spPr>
          <p:txBody>
            <a:bodyPr wrap="square" rtlCol="0">
              <a:spAutoFit/>
            </a:bodyPr>
            <a:lstStyle/>
            <a:p>
              <a:r>
                <a:rPr lang="en-US" sz="3062" b="1" i="1" dirty="0">
                  <a:solidFill>
                    <a:srgbClr val="C00000"/>
                  </a:solidFill>
                  <a:latin typeface="Times New Roman" panose="02020603050405020304" pitchFamily="18" charset="0"/>
                  <a:cs typeface="Times New Roman" panose="02020603050405020304" pitchFamily="18" charset="0"/>
                </a:rPr>
                <a:t>6. </a:t>
              </a:r>
              <a:r>
                <a:rPr lang="vi-VN" sz="3062" b="1" i="1" dirty="0">
                  <a:solidFill>
                    <a:srgbClr val="C00000"/>
                  </a:solidFill>
                  <a:latin typeface="Times New Roman" panose="02020603050405020304" pitchFamily="18" charset="0"/>
                  <a:cs typeface="Times New Roman" panose="02020603050405020304" pitchFamily="18" charset="0"/>
                </a:rPr>
                <a:t>Module SX1278</a:t>
              </a:r>
            </a:p>
          </p:txBody>
        </p:sp>
        <p:sp>
          <p:nvSpPr>
            <p:cNvPr id="95" name="TextBox 39">
              <a:extLst>
                <a:ext uri="{FF2B5EF4-FFF2-40B4-BE49-F238E27FC236}">
                  <a16:creationId xmlns:a16="http://schemas.microsoft.com/office/drawing/2014/main" id="{A86DC12A-2711-4583-B34F-7C7F7AAB875E}"/>
                </a:ext>
              </a:extLst>
            </p:cNvPr>
            <p:cNvSpPr txBox="1"/>
            <p:nvPr/>
          </p:nvSpPr>
          <p:spPr>
            <a:xfrm>
              <a:off x="54026648" y="9615643"/>
              <a:ext cx="6528404" cy="1977208"/>
            </a:xfrm>
            <a:prstGeom prst="rect">
              <a:avLst/>
            </a:prstGeom>
            <a:noFill/>
          </p:spPr>
          <p:txBody>
            <a:bodyPr wrap="square" rtlCol="0">
              <a:spAutoFit/>
            </a:bodyPr>
            <a:lstStyle/>
            <a:p>
              <a:pPr marL="499994" indent="-499994">
                <a:buFont typeface="Arial" panose="020B0604020202020204" pitchFamily="34" charset="0"/>
                <a:buChar char="•"/>
              </a:pPr>
              <a:r>
                <a:rPr lang="vi-VN" sz="3062" dirty="0">
                  <a:latin typeface="Times New Roman" panose="02020603050405020304" pitchFamily="18" charset="0"/>
                  <a:cs typeface="Times New Roman" panose="02020603050405020304" pitchFamily="18" charset="0"/>
                </a:rPr>
                <a:t>Điện áp hoạt động: 1.8 – 3.7 V</a:t>
              </a:r>
              <a:endParaRPr lang="en-US" sz="3062" dirty="0">
                <a:latin typeface="Times New Roman" panose="02020603050405020304" pitchFamily="18" charset="0"/>
                <a:cs typeface="Times New Roman" panose="02020603050405020304" pitchFamily="18" charset="0"/>
              </a:endParaRPr>
            </a:p>
            <a:p>
              <a:pPr marL="499994" indent="-499994">
                <a:buFont typeface="Arial" panose="020B0604020202020204" pitchFamily="34" charset="0"/>
                <a:buChar char="•"/>
              </a:pPr>
              <a:r>
                <a:rPr lang="vi-VN" sz="3062" dirty="0">
                  <a:latin typeface="Times New Roman" panose="02020603050405020304" pitchFamily="18" charset="0"/>
                  <a:cs typeface="Times New Roman" panose="02020603050405020304" pitchFamily="18" charset="0"/>
                </a:rPr>
                <a:t>Tần số hoạt động:137 – 525 MHz</a:t>
              </a:r>
              <a:endParaRPr lang="en-US" sz="3062" dirty="0">
                <a:latin typeface="Times New Roman" panose="02020603050405020304" pitchFamily="18" charset="0"/>
                <a:cs typeface="Times New Roman" panose="02020603050405020304" pitchFamily="18" charset="0"/>
              </a:endParaRPr>
            </a:p>
            <a:p>
              <a:pPr marL="499994" indent="-499994">
                <a:buFont typeface="Arial" panose="020B0604020202020204" pitchFamily="34" charset="0"/>
                <a:buChar char="•"/>
              </a:pPr>
              <a:r>
                <a:rPr lang="vi-VN" sz="3062" dirty="0">
                  <a:latin typeface="Times New Roman" panose="02020603050405020304" pitchFamily="18" charset="0"/>
                  <a:cs typeface="Times New Roman" panose="02020603050405020304" pitchFamily="18" charset="0"/>
                </a:rPr>
                <a:t>Tốc độ dữ liệu: lên đến 300 kbps</a:t>
              </a:r>
              <a:endParaRPr lang="en-US" sz="3062" dirty="0">
                <a:latin typeface="Times New Roman" panose="02020603050405020304" pitchFamily="18" charset="0"/>
                <a:cs typeface="Times New Roman" panose="02020603050405020304" pitchFamily="18" charset="0"/>
              </a:endParaRPr>
            </a:p>
            <a:p>
              <a:pPr marL="499994" indent="-499994">
                <a:buFont typeface="Arial" panose="020B0604020202020204" pitchFamily="34" charset="0"/>
                <a:buChar char="•"/>
              </a:pPr>
              <a:r>
                <a:rPr lang="vi-VN" sz="3062" dirty="0">
                  <a:latin typeface="Times New Roman" panose="02020603050405020304" pitchFamily="18" charset="0"/>
                  <a:cs typeface="Times New Roman" panose="02020603050405020304" pitchFamily="18" charset="0"/>
                </a:rPr>
                <a:t>Khoảng cách truyền:lên đến 10Km</a:t>
              </a:r>
              <a:endParaRPr lang="en-US" sz="3062" dirty="0">
                <a:latin typeface="Times New Roman" panose="02020603050405020304" pitchFamily="18" charset="0"/>
                <a:cs typeface="Times New Roman" panose="02020603050405020304" pitchFamily="18" charset="0"/>
              </a:endParaRPr>
            </a:p>
          </p:txBody>
        </p:sp>
      </p:grpSp>
      <p:sp>
        <p:nvSpPr>
          <p:cNvPr id="97" name="Hình chữ nhật 96">
            <a:extLst>
              <a:ext uri="{FF2B5EF4-FFF2-40B4-BE49-F238E27FC236}">
                <a16:creationId xmlns:a16="http://schemas.microsoft.com/office/drawing/2014/main" id="{A02172B4-7F09-4589-9AD6-ED25A1172724}"/>
              </a:ext>
            </a:extLst>
          </p:cNvPr>
          <p:cNvSpPr/>
          <p:nvPr/>
        </p:nvSpPr>
        <p:spPr>
          <a:xfrm>
            <a:off x="18768289" y="5487128"/>
            <a:ext cx="10825385" cy="4804520"/>
          </a:xfrm>
          <a:prstGeom prst="rect">
            <a:avLst/>
          </a:prstGeom>
        </p:spPr>
        <p:txBody>
          <a:bodyPr wrap="square">
            <a:spAutoFit/>
          </a:bodyPr>
          <a:lstStyle/>
          <a:p>
            <a:pPr marL="499994" indent="-499994">
              <a:buFont typeface="Arial" panose="020B0604020202020204" pitchFamily="34" charset="0"/>
              <a:buChar char="•"/>
            </a:pPr>
            <a:r>
              <a:rPr lang="vi-VN" sz="3062" dirty="0">
                <a:latin typeface="+mj-lt"/>
              </a:rPr>
              <a:t>WiFi: 2.4 GHz, hỗ trợ chuẩn 802.11 b/g/n</a:t>
            </a:r>
          </a:p>
          <a:p>
            <a:pPr marL="499994" indent="-499994">
              <a:buFont typeface="Arial" panose="020B0604020202020204" pitchFamily="34" charset="0"/>
              <a:buChar char="•"/>
            </a:pPr>
            <a:r>
              <a:rPr lang="vi-VN" sz="3062" dirty="0">
                <a:latin typeface="+mj-lt"/>
              </a:rPr>
              <a:t>Điện áp hoạt động: 3.3V</a:t>
            </a:r>
          </a:p>
          <a:p>
            <a:pPr marL="499994" indent="-499994">
              <a:buFont typeface="Arial" panose="020B0604020202020204" pitchFamily="34" charset="0"/>
              <a:buChar char="•"/>
            </a:pPr>
            <a:r>
              <a:rPr lang="vi-VN" sz="3062" dirty="0">
                <a:latin typeface="+mj-lt"/>
              </a:rPr>
              <a:t>Điện áp vào: 5V (qua cổng USB)</a:t>
            </a:r>
          </a:p>
          <a:p>
            <a:pPr marL="499994" indent="-499994">
              <a:buFont typeface="Arial" panose="020B0604020202020204" pitchFamily="34" charset="0"/>
              <a:buChar char="•"/>
            </a:pPr>
            <a:r>
              <a:rPr lang="vi-VN" sz="3062" dirty="0">
                <a:latin typeface="+mj-lt"/>
              </a:rPr>
              <a:t>Số chân I/O: 34 GPIO(hỗ trợ Interrupt/PWM/I2C/One-wire)</a:t>
            </a:r>
          </a:p>
          <a:p>
            <a:pPr marL="499994" indent="-499994">
              <a:buFont typeface="Arial" panose="020B0604020202020204" pitchFamily="34" charset="0"/>
              <a:buChar char="•"/>
            </a:pPr>
            <a:r>
              <a:rPr lang="vi-VN" sz="3062" dirty="0">
                <a:latin typeface="+mj-lt"/>
              </a:rPr>
              <a:t>Số chân Analog Input: 18 kênh (điện áp tối đa 3.3V)</a:t>
            </a:r>
          </a:p>
          <a:p>
            <a:pPr marL="499994" indent="-499994">
              <a:buFont typeface="Arial" panose="020B0604020202020204" pitchFamily="34" charset="0"/>
              <a:buChar char="•"/>
            </a:pPr>
            <a:r>
              <a:rPr lang="vi-VN" sz="3062" dirty="0">
                <a:latin typeface="+mj-lt"/>
              </a:rPr>
              <a:t>Bộ nhớ Flash: 4MB</a:t>
            </a:r>
          </a:p>
          <a:p>
            <a:pPr marL="499994" indent="-499994">
              <a:buFont typeface="Arial" panose="020B0604020202020204" pitchFamily="34" charset="0"/>
              <a:buChar char="•"/>
            </a:pPr>
            <a:r>
              <a:rPr lang="vi-VN" sz="3062" dirty="0">
                <a:latin typeface="+mj-lt"/>
              </a:rPr>
              <a:t>Giao tiếp: Cáp Micro USB</a:t>
            </a:r>
          </a:p>
          <a:p>
            <a:pPr marL="499994" indent="-499994">
              <a:buFont typeface="Arial" panose="020B0604020202020204" pitchFamily="34" charset="0"/>
              <a:buChar char="•"/>
            </a:pPr>
            <a:r>
              <a:rPr lang="vi-VN" sz="3062" dirty="0">
                <a:latin typeface="+mj-lt"/>
              </a:rPr>
              <a:t>Bảo mật: WPA/WPA2</a:t>
            </a:r>
          </a:p>
          <a:p>
            <a:pPr marL="499994" indent="-499994">
              <a:buFont typeface="Arial" panose="020B0604020202020204" pitchFamily="34" charset="0"/>
              <a:buChar char="•"/>
            </a:pPr>
            <a:r>
              <a:rPr lang="vi-VN" sz="3062" dirty="0">
                <a:latin typeface="+mj-lt"/>
              </a:rPr>
              <a:t>Giao thức: Tích hợp TCP/IP</a:t>
            </a:r>
          </a:p>
          <a:p>
            <a:pPr marL="499994" indent="-499994">
              <a:buFont typeface="Arial" panose="020B0604020202020204" pitchFamily="34" charset="0"/>
              <a:buChar char="•"/>
            </a:pPr>
            <a:r>
              <a:rPr lang="vi-VN" sz="3062" dirty="0">
                <a:latin typeface="+mj-lt"/>
              </a:rPr>
              <a:t>Ngôn ngữ lập trình: C/C++, MicroPython</a:t>
            </a:r>
          </a:p>
        </p:txBody>
      </p:sp>
      <p:sp>
        <p:nvSpPr>
          <p:cNvPr id="103" name="Hình chữ nhật 102">
            <a:extLst>
              <a:ext uri="{FF2B5EF4-FFF2-40B4-BE49-F238E27FC236}">
                <a16:creationId xmlns:a16="http://schemas.microsoft.com/office/drawing/2014/main" id="{BF118F1B-EB5A-4B7C-ADC4-1301E1909D3F}"/>
              </a:ext>
            </a:extLst>
          </p:cNvPr>
          <p:cNvSpPr/>
          <p:nvPr/>
        </p:nvSpPr>
        <p:spPr>
          <a:xfrm>
            <a:off x="5597178" y="41561215"/>
            <a:ext cx="8402278" cy="2919645"/>
          </a:xfrm>
          <a:prstGeom prst="rect">
            <a:avLst/>
          </a:prstGeom>
        </p:spPr>
        <p:txBody>
          <a:bodyPr wrap="square">
            <a:spAutoFit/>
          </a:bodyPr>
          <a:lstStyle/>
          <a:p>
            <a:pPr marL="457200" indent="-457200">
              <a:buFont typeface="Arial" panose="020B0604020202020204" pitchFamily="34" charset="0"/>
              <a:buChar char="•"/>
            </a:pPr>
            <a:r>
              <a:rPr lang="vi-VN" sz="3062" dirty="0">
                <a:latin typeface="+mj-lt"/>
              </a:rPr>
              <a:t>Sử dụng điện áp nuôi DC 5V.</a:t>
            </a:r>
          </a:p>
          <a:p>
            <a:pPr marL="457200" indent="-457200">
              <a:buFont typeface="Arial" panose="020B0604020202020204" pitchFamily="34" charset="0"/>
              <a:buChar char="•"/>
            </a:pPr>
            <a:r>
              <a:rPr lang="vi-VN" sz="3062" dirty="0">
                <a:latin typeface="+mj-lt"/>
              </a:rPr>
              <a:t>Relay tiêu thụ dòng khoảng 80mA.</a:t>
            </a:r>
          </a:p>
          <a:p>
            <a:pPr marL="457200" indent="-457200">
              <a:buFont typeface="Arial" panose="020B0604020202020204" pitchFamily="34" charset="0"/>
              <a:buChar char="•"/>
            </a:pPr>
            <a:r>
              <a:rPr lang="vi-VN" sz="3062" dirty="0">
                <a:latin typeface="+mj-lt"/>
              </a:rPr>
              <a:t>Điện thế đóng ngắt tối đa: AC250V ~ 10A hoặc DC30V ~ 10A.</a:t>
            </a:r>
          </a:p>
          <a:p>
            <a:pPr marL="457200" indent="-457200">
              <a:buFont typeface="Arial" panose="020B0604020202020204" pitchFamily="34" charset="0"/>
              <a:buChar char="•"/>
            </a:pPr>
            <a:r>
              <a:rPr lang="vi-VN" sz="3062" dirty="0">
                <a:latin typeface="+mj-lt"/>
              </a:rPr>
              <a:t>Có đèn báo đóng ngắt trên mỗi Relay.</a:t>
            </a:r>
          </a:p>
          <a:p>
            <a:pPr marL="457200" indent="-457200">
              <a:buFont typeface="Arial" panose="020B0604020202020204" pitchFamily="34" charset="0"/>
              <a:buChar char="•"/>
            </a:pPr>
            <a:r>
              <a:rPr lang="vi-VN" sz="3062" dirty="0">
                <a:latin typeface="+mj-lt"/>
              </a:rPr>
              <a:t>Tần số lấy mẫu tối đa 1Hz (1 giây 1 lần)</a:t>
            </a:r>
          </a:p>
        </p:txBody>
      </p:sp>
      <p:sp>
        <p:nvSpPr>
          <p:cNvPr id="106" name="Hình chữ nhật 105">
            <a:extLst>
              <a:ext uri="{FF2B5EF4-FFF2-40B4-BE49-F238E27FC236}">
                <a16:creationId xmlns:a16="http://schemas.microsoft.com/office/drawing/2014/main" id="{33ECF148-A229-4B9F-9B79-2F7B71BF5809}"/>
              </a:ext>
            </a:extLst>
          </p:cNvPr>
          <p:cNvSpPr/>
          <p:nvPr/>
        </p:nvSpPr>
        <p:spPr>
          <a:xfrm>
            <a:off x="5522331" y="38480484"/>
            <a:ext cx="7478092" cy="1977208"/>
          </a:xfrm>
          <a:prstGeom prst="rect">
            <a:avLst/>
          </a:prstGeom>
        </p:spPr>
        <p:txBody>
          <a:bodyPr wrap="square">
            <a:spAutoFit/>
          </a:bodyPr>
          <a:lstStyle/>
          <a:p>
            <a:pPr marL="457200" indent="-457200" algn="just">
              <a:buFont typeface="Arial" panose="020B0604020202020204" pitchFamily="34" charset="0"/>
              <a:buChar char="•"/>
            </a:pPr>
            <a:r>
              <a:rPr lang="vi-VN" sz="3062" dirty="0">
                <a:solidFill>
                  <a:srgbClr val="000000"/>
                </a:solidFill>
                <a:latin typeface="+mj-lt"/>
              </a:rPr>
              <a:t>Điện áp tối đa: 4.35V</a:t>
            </a:r>
          </a:p>
          <a:p>
            <a:pPr marL="457200" indent="-457200" algn="just">
              <a:buFont typeface="Arial" panose="020B0604020202020204" pitchFamily="34" charset="0"/>
              <a:buChar char="•"/>
            </a:pPr>
            <a:r>
              <a:rPr lang="vi-VN" sz="3062" dirty="0">
                <a:solidFill>
                  <a:srgbClr val="000000"/>
                </a:solidFill>
                <a:latin typeface="+mj-lt"/>
              </a:rPr>
              <a:t>Dòng điện : 0.5A-1A</a:t>
            </a:r>
            <a:endParaRPr lang="vi-VN" sz="3062" dirty="0">
              <a:solidFill>
                <a:srgbClr val="333333"/>
              </a:solidFill>
              <a:latin typeface="+mj-lt"/>
            </a:endParaRPr>
          </a:p>
          <a:p>
            <a:pPr marL="457200" indent="-457200" algn="just">
              <a:buFont typeface="Arial" panose="020B0604020202020204" pitchFamily="34" charset="0"/>
              <a:buChar char="•"/>
            </a:pPr>
            <a:r>
              <a:rPr lang="vi-VN" sz="3062" dirty="0">
                <a:solidFill>
                  <a:srgbClr val="000000"/>
                </a:solidFill>
                <a:latin typeface="+mj-lt"/>
              </a:rPr>
              <a:t>Dung lượng 500mAh</a:t>
            </a:r>
          </a:p>
          <a:p>
            <a:pPr marL="457200" indent="-457200" algn="just">
              <a:buFont typeface="Arial" panose="020B0604020202020204" pitchFamily="34" charset="0"/>
              <a:buChar char="•"/>
            </a:pPr>
            <a:endParaRPr lang="vi-VN" sz="3062" dirty="0">
              <a:solidFill>
                <a:srgbClr val="333333"/>
              </a:solidFill>
              <a:latin typeface="+mj-lt"/>
            </a:endParaRPr>
          </a:p>
        </p:txBody>
      </p:sp>
      <p:sp>
        <p:nvSpPr>
          <p:cNvPr id="107" name="Hình chữ nhật 106">
            <a:extLst>
              <a:ext uri="{FF2B5EF4-FFF2-40B4-BE49-F238E27FC236}">
                <a16:creationId xmlns:a16="http://schemas.microsoft.com/office/drawing/2014/main" id="{9E115EE1-B8AA-499B-AA9E-E953B2ECEF78}"/>
              </a:ext>
            </a:extLst>
          </p:cNvPr>
          <p:cNvSpPr/>
          <p:nvPr/>
        </p:nvSpPr>
        <p:spPr>
          <a:xfrm>
            <a:off x="14434015" y="16587328"/>
            <a:ext cx="13674438" cy="5746958"/>
          </a:xfrm>
          <a:prstGeom prst="rect">
            <a:avLst/>
          </a:prstGeom>
        </p:spPr>
        <p:txBody>
          <a:bodyPr wrap="square">
            <a:spAutoFit/>
          </a:bodyPr>
          <a:lstStyle/>
          <a:p>
            <a:endParaRPr lang="en-US" sz="3062" b="1" dirty="0">
              <a:solidFill>
                <a:srgbClr val="000000"/>
              </a:solidFill>
              <a:latin typeface="Times New Roman" panose="02020603050405020304" pitchFamily="18" charset="0"/>
              <a:cs typeface="Times New Roman" panose="02020603050405020304" pitchFamily="18" charset="0"/>
            </a:endParaRPr>
          </a:p>
          <a:p>
            <a:pPr marL="812490" lvl="1" indent="-312496">
              <a:buFont typeface="Arial" panose="020B0604020202020204" pitchFamily="34" charset="0"/>
              <a:buChar char="•"/>
            </a:pPr>
            <a:endParaRPr lang="en-US" sz="3062" dirty="0">
              <a:solidFill>
                <a:srgbClr val="000000"/>
              </a:solidFill>
              <a:latin typeface="Times New Roman" panose="02020603050405020304" pitchFamily="18" charset="0"/>
              <a:cs typeface="Times New Roman" panose="02020603050405020304" pitchFamily="18" charset="0"/>
            </a:endParaRPr>
          </a:p>
          <a:p>
            <a:pPr marL="812490" lvl="1" indent="-312496">
              <a:buFont typeface="Arial" panose="020B0604020202020204" pitchFamily="34" charset="0"/>
              <a:buChar char="•"/>
            </a:pPr>
            <a:endParaRPr lang="en-US" sz="3062" dirty="0">
              <a:solidFill>
                <a:srgbClr val="000000"/>
              </a:solidFill>
              <a:latin typeface="Times New Roman" panose="02020603050405020304" pitchFamily="18" charset="0"/>
              <a:cs typeface="Times New Roman" panose="02020603050405020304" pitchFamily="18" charset="0"/>
            </a:endParaRPr>
          </a:p>
          <a:p>
            <a:pPr marL="812490" lvl="1" indent="-312496">
              <a:buFont typeface="Arial" panose="020B0604020202020204" pitchFamily="34" charset="0"/>
              <a:buChar char="•"/>
            </a:pPr>
            <a:r>
              <a:rPr lang="vi-VN" sz="3062" dirty="0">
                <a:solidFill>
                  <a:srgbClr val="000000"/>
                </a:solidFill>
                <a:latin typeface="Times New Roman" panose="02020603050405020304" pitchFamily="18" charset="0"/>
                <a:cs typeface="Times New Roman" panose="02020603050405020304" pitchFamily="18" charset="0"/>
              </a:rPr>
              <a:t>Kiến trúc: ARM Cortex-M3, 32-bit</a:t>
            </a:r>
          </a:p>
          <a:p>
            <a:pPr marL="812490" lvl="1" indent="-312496">
              <a:buFont typeface="Arial" panose="020B0604020202020204" pitchFamily="34" charset="0"/>
              <a:buChar char="•"/>
            </a:pPr>
            <a:r>
              <a:rPr lang="vi-VN" sz="3062" dirty="0">
                <a:solidFill>
                  <a:srgbClr val="000000"/>
                </a:solidFill>
                <a:latin typeface="Times New Roman" panose="02020603050405020304" pitchFamily="18" charset="0"/>
                <a:cs typeface="Times New Roman" panose="02020603050405020304" pitchFamily="18" charset="0"/>
              </a:rPr>
              <a:t>Tần số hoạt động: Lên đến 72 MHz</a:t>
            </a:r>
          </a:p>
          <a:p>
            <a:pPr marL="812490" lvl="1" indent="-312496">
              <a:buFont typeface="Arial" panose="020B0604020202020204" pitchFamily="34" charset="0"/>
              <a:buChar char="•"/>
            </a:pPr>
            <a:r>
              <a:rPr lang="vi-VN" sz="3062" dirty="0">
                <a:solidFill>
                  <a:srgbClr val="000000"/>
                </a:solidFill>
                <a:latin typeface="Times New Roman" panose="02020603050405020304" pitchFamily="18" charset="0"/>
                <a:cs typeface="Times New Roman" panose="02020603050405020304" pitchFamily="18" charset="0"/>
              </a:rPr>
              <a:t>Điện áp hoạt động: 2.0V - 3.6V</a:t>
            </a:r>
          </a:p>
          <a:p>
            <a:pPr marL="812490" lvl="1" indent="-312496">
              <a:buFont typeface="Arial" panose="020B0604020202020204" pitchFamily="34" charset="0"/>
              <a:buChar char="•"/>
            </a:pPr>
            <a:r>
              <a:rPr lang="vi-VN" sz="3062" dirty="0">
                <a:solidFill>
                  <a:srgbClr val="000000"/>
                </a:solidFill>
                <a:latin typeface="Times New Roman" panose="02020603050405020304" pitchFamily="18" charset="0"/>
                <a:cs typeface="Times New Roman" panose="02020603050405020304" pitchFamily="18" charset="0"/>
              </a:rPr>
              <a:t>Bộ nhớ Flash: 64 KB</a:t>
            </a:r>
          </a:p>
          <a:p>
            <a:pPr marL="812490" lvl="1" indent="-312496">
              <a:buFont typeface="Arial" panose="020B0604020202020204" pitchFamily="34" charset="0"/>
              <a:buChar char="•"/>
            </a:pPr>
            <a:r>
              <a:rPr lang="vi-VN" sz="3062" dirty="0">
                <a:solidFill>
                  <a:srgbClr val="000000"/>
                </a:solidFill>
                <a:latin typeface="Times New Roman" panose="02020603050405020304" pitchFamily="18" charset="0"/>
                <a:cs typeface="Times New Roman" panose="02020603050405020304" pitchFamily="18" charset="0"/>
              </a:rPr>
              <a:t>RAM: 20 KB</a:t>
            </a:r>
          </a:p>
          <a:p>
            <a:pPr marL="812490" lvl="1" indent="-312496">
              <a:buFont typeface="Arial" panose="020B0604020202020204" pitchFamily="34" charset="0"/>
              <a:buChar char="•"/>
            </a:pPr>
            <a:r>
              <a:rPr lang="vi-VN" sz="3062" dirty="0">
                <a:solidFill>
                  <a:srgbClr val="000000"/>
                </a:solidFill>
                <a:latin typeface="Times New Roman" panose="02020603050405020304" pitchFamily="18" charset="0"/>
                <a:cs typeface="Times New Roman" panose="02020603050405020304" pitchFamily="18" charset="0"/>
              </a:rPr>
              <a:t>Số chân GPIO: 37 (hỗ trợ I2C, SPI, UART, ADC)</a:t>
            </a:r>
          </a:p>
          <a:p>
            <a:pPr marL="812490" lvl="1" indent="-312496">
              <a:buFont typeface="Arial" panose="020B0604020202020204" pitchFamily="34" charset="0"/>
              <a:buChar char="•"/>
            </a:pPr>
            <a:r>
              <a:rPr lang="vi-VN" sz="3062" dirty="0">
                <a:solidFill>
                  <a:srgbClr val="000000"/>
                </a:solidFill>
                <a:latin typeface="Times New Roman" panose="02020603050405020304" pitchFamily="18" charset="0"/>
                <a:cs typeface="Times New Roman" panose="02020603050405020304" pitchFamily="18" charset="0"/>
              </a:rPr>
              <a:t>Số kênh ADC: 10 kênh, 12-bit</a:t>
            </a:r>
          </a:p>
          <a:p>
            <a:pPr marL="812490" lvl="1" indent="-312496">
              <a:buFont typeface="Arial" panose="020B0604020202020204" pitchFamily="34" charset="0"/>
              <a:buChar char="•"/>
            </a:pPr>
            <a:r>
              <a:rPr lang="vi-VN" sz="3062" dirty="0">
                <a:solidFill>
                  <a:srgbClr val="000000"/>
                </a:solidFill>
                <a:latin typeface="Times New Roman" panose="02020603050405020304" pitchFamily="18" charset="0"/>
                <a:cs typeface="Times New Roman" panose="02020603050405020304" pitchFamily="18" charset="0"/>
              </a:rPr>
              <a:t>Giao tiếp: USB, UART, SPI, I2C</a:t>
            </a:r>
          </a:p>
          <a:p>
            <a:pPr marL="812490" lvl="1" indent="-312496">
              <a:buFont typeface="Arial" panose="020B0604020202020204" pitchFamily="34" charset="0"/>
              <a:buChar char="•"/>
            </a:pPr>
            <a:r>
              <a:rPr lang="vi-VN" sz="3062" dirty="0">
                <a:solidFill>
                  <a:srgbClr val="000000"/>
                </a:solidFill>
                <a:latin typeface="Times New Roman" panose="02020603050405020304" pitchFamily="18" charset="0"/>
                <a:cs typeface="Times New Roman" panose="02020603050405020304" pitchFamily="18" charset="0"/>
              </a:rPr>
              <a:t>Tiêu thụ dòng: ~36 mA (ở 72 MHz), chế độ chờ: ~2 µA</a:t>
            </a:r>
            <a:endParaRPr lang="en-US" sz="3062" dirty="0">
              <a:solidFill>
                <a:srgbClr val="000000"/>
              </a:solidFill>
              <a:latin typeface="Times New Roman" panose="02020603050405020304" pitchFamily="18" charset="0"/>
              <a:cs typeface="Times New Roman" panose="02020603050405020304" pitchFamily="18" charset="0"/>
            </a:endParaRPr>
          </a:p>
        </p:txBody>
      </p:sp>
      <p:sp>
        <p:nvSpPr>
          <p:cNvPr id="109" name="Hình chữ nhật 108">
            <a:extLst>
              <a:ext uri="{FF2B5EF4-FFF2-40B4-BE49-F238E27FC236}">
                <a16:creationId xmlns:a16="http://schemas.microsoft.com/office/drawing/2014/main" id="{FB2E6EF5-2748-4765-ADA0-C917E884DC43}"/>
              </a:ext>
            </a:extLst>
          </p:cNvPr>
          <p:cNvSpPr/>
          <p:nvPr/>
        </p:nvSpPr>
        <p:spPr>
          <a:xfrm>
            <a:off x="94111" y="34643398"/>
            <a:ext cx="5284307" cy="2677656"/>
          </a:xfrm>
          <a:prstGeom prst="rect">
            <a:avLst/>
          </a:prstGeom>
        </p:spPr>
        <p:txBody>
          <a:bodyPr wrap="square">
            <a:spAutoFit/>
          </a:bodyPr>
          <a:lstStyle/>
          <a:p>
            <a:pPr marL="499994" indent="-499994">
              <a:buFont typeface="Arial" panose="020B0604020202020204" pitchFamily="34" charset="0"/>
              <a:buChar char="•"/>
            </a:pPr>
            <a:r>
              <a:rPr lang="vi-VN" sz="2800" dirty="0">
                <a:latin typeface="+mj-lt"/>
              </a:rPr>
              <a:t>Điện áp: 5V</a:t>
            </a:r>
          </a:p>
          <a:p>
            <a:pPr marL="499994" indent="-499994">
              <a:buFont typeface="Arial" panose="020B0604020202020204" pitchFamily="34" charset="0"/>
              <a:buChar char="•"/>
            </a:pPr>
            <a:r>
              <a:rPr lang="vi-VN" sz="2800" dirty="0" err="1">
                <a:latin typeface="+mj-lt"/>
              </a:rPr>
              <a:t>Ngõ</a:t>
            </a:r>
            <a:r>
              <a:rPr lang="vi-VN" sz="2800" dirty="0">
                <a:latin typeface="+mj-lt"/>
              </a:rPr>
              <a:t> giao </a:t>
            </a:r>
            <a:r>
              <a:rPr lang="vi-VN" sz="2800" dirty="0" err="1">
                <a:latin typeface="+mj-lt"/>
              </a:rPr>
              <a:t>tiếp</a:t>
            </a:r>
            <a:r>
              <a:rPr lang="vi-VN" sz="2800" dirty="0">
                <a:latin typeface="+mj-lt"/>
              </a:rPr>
              <a:t>: 16 chân</a:t>
            </a:r>
          </a:p>
          <a:p>
            <a:pPr marL="499994" indent="-499994">
              <a:buFont typeface="Arial" panose="020B0604020202020204" pitchFamily="34" charset="0"/>
              <a:buChar char="•"/>
            </a:pPr>
            <a:r>
              <a:rPr lang="vi-VN" sz="2800" dirty="0" err="1">
                <a:latin typeface="+mj-lt"/>
              </a:rPr>
              <a:t>Màu</a:t>
            </a:r>
            <a:r>
              <a:rPr lang="vi-VN" sz="2800" dirty="0">
                <a:latin typeface="+mj-lt"/>
              </a:rPr>
              <a:t> </a:t>
            </a:r>
            <a:r>
              <a:rPr lang="vi-VN" sz="2800" dirty="0" err="1">
                <a:latin typeface="+mj-lt"/>
              </a:rPr>
              <a:t>sắc</a:t>
            </a:r>
            <a:r>
              <a:rPr lang="vi-VN" sz="2800" dirty="0">
                <a:latin typeface="+mj-lt"/>
              </a:rPr>
              <a:t>: xanh </a:t>
            </a:r>
            <a:r>
              <a:rPr lang="vi-VN" sz="2800" dirty="0" err="1">
                <a:latin typeface="+mj-lt"/>
              </a:rPr>
              <a:t>lá</a:t>
            </a:r>
            <a:r>
              <a:rPr lang="vi-VN" sz="2800" dirty="0">
                <a:latin typeface="+mj-lt"/>
              </a:rPr>
              <a:t> </a:t>
            </a:r>
            <a:r>
              <a:rPr lang="vi-VN" sz="2800" dirty="0" err="1">
                <a:latin typeface="+mj-lt"/>
              </a:rPr>
              <a:t>hoặc</a:t>
            </a:r>
            <a:r>
              <a:rPr lang="vi-VN" sz="2800" dirty="0">
                <a:latin typeface="+mj-lt"/>
              </a:rPr>
              <a:t> xanh dương</a:t>
            </a:r>
          </a:p>
          <a:p>
            <a:pPr marL="499994" indent="-499994">
              <a:buFont typeface="Arial" panose="020B0604020202020204" pitchFamily="34" charset="0"/>
              <a:buChar char="•"/>
            </a:pPr>
            <a:r>
              <a:rPr lang="vi-VN" sz="2800" dirty="0" err="1">
                <a:latin typeface="+mj-lt"/>
              </a:rPr>
              <a:t>Module</a:t>
            </a:r>
            <a:r>
              <a:rPr lang="vi-VN" sz="2800" dirty="0">
                <a:latin typeface="+mj-lt"/>
              </a:rPr>
              <a:t> </a:t>
            </a:r>
            <a:r>
              <a:rPr lang="vi-VN" sz="2800" dirty="0" err="1">
                <a:latin typeface="+mj-lt"/>
              </a:rPr>
              <a:t>hỗ</a:t>
            </a:r>
            <a:r>
              <a:rPr lang="vi-VN" sz="2800" dirty="0">
                <a:latin typeface="+mj-lt"/>
              </a:rPr>
              <a:t> </a:t>
            </a:r>
            <a:r>
              <a:rPr lang="vi-VN" sz="2800" dirty="0" err="1">
                <a:latin typeface="+mj-lt"/>
              </a:rPr>
              <a:t>trợ</a:t>
            </a:r>
            <a:r>
              <a:rPr lang="vi-VN" sz="2800" dirty="0">
                <a:latin typeface="+mj-lt"/>
              </a:rPr>
              <a:t> giao </a:t>
            </a:r>
            <a:r>
              <a:rPr lang="vi-VN" sz="2800" dirty="0" err="1">
                <a:latin typeface="+mj-lt"/>
              </a:rPr>
              <a:t>tiếp</a:t>
            </a:r>
            <a:r>
              <a:rPr lang="vi-VN" sz="2800" dirty="0">
                <a:latin typeface="+mj-lt"/>
              </a:rPr>
              <a:t> </a:t>
            </a:r>
            <a:r>
              <a:rPr lang="en-US" sz="2800" dirty="0">
                <a:latin typeface="+mj-lt"/>
              </a:rPr>
              <a:t> </a:t>
            </a:r>
            <a:r>
              <a:rPr lang="vi-VN" sz="2800" dirty="0" err="1">
                <a:latin typeface="+mj-lt"/>
              </a:rPr>
              <a:t>với</a:t>
            </a:r>
            <a:r>
              <a:rPr lang="vi-VN" sz="2800" dirty="0">
                <a:latin typeface="+mj-lt"/>
              </a:rPr>
              <a:t> vi </a:t>
            </a:r>
            <a:r>
              <a:rPr lang="vi-VN" sz="2800" dirty="0" err="1">
                <a:latin typeface="+mj-lt"/>
              </a:rPr>
              <a:t>điều</a:t>
            </a:r>
            <a:r>
              <a:rPr lang="vi-VN" sz="2800" dirty="0">
                <a:latin typeface="+mj-lt"/>
              </a:rPr>
              <a:t> </a:t>
            </a:r>
            <a:r>
              <a:rPr lang="vi-VN" sz="2800" dirty="0" err="1">
                <a:latin typeface="+mj-lt"/>
              </a:rPr>
              <a:t>khiển</a:t>
            </a:r>
            <a:r>
              <a:rPr lang="vi-VN" sz="2800" dirty="0">
                <a:latin typeface="+mj-lt"/>
              </a:rPr>
              <a:t>: LCD I2C 16x2</a:t>
            </a:r>
          </a:p>
        </p:txBody>
      </p:sp>
      <p:sp>
        <p:nvSpPr>
          <p:cNvPr id="112" name="Hình chữ nhật 111">
            <a:extLst>
              <a:ext uri="{FF2B5EF4-FFF2-40B4-BE49-F238E27FC236}">
                <a16:creationId xmlns:a16="http://schemas.microsoft.com/office/drawing/2014/main" id="{DDDB3A3D-4432-45FF-B364-5715B49F818E}"/>
              </a:ext>
            </a:extLst>
          </p:cNvPr>
          <p:cNvSpPr/>
          <p:nvPr/>
        </p:nvSpPr>
        <p:spPr>
          <a:xfrm>
            <a:off x="9261377" y="32952593"/>
            <a:ext cx="4458257" cy="3539430"/>
          </a:xfrm>
          <a:prstGeom prst="rect">
            <a:avLst/>
          </a:prstGeom>
        </p:spPr>
        <p:txBody>
          <a:bodyPr wrap="square">
            <a:spAutoFit/>
          </a:bodyPr>
          <a:lstStyle/>
          <a:p>
            <a:pPr marL="457200" indent="-457200">
              <a:buFont typeface="Arial" panose="020B0604020202020204" pitchFamily="34" charset="0"/>
              <a:buChar char="•"/>
            </a:pPr>
            <a:r>
              <a:rPr lang="vi-VN" sz="2800" dirty="0">
                <a:solidFill>
                  <a:srgbClr val="111111"/>
                </a:solidFill>
                <a:latin typeface="Times New Roman" panose="02020603050405020304" pitchFamily="18" charset="0"/>
                <a:cs typeface="Times New Roman" panose="02020603050405020304" pitchFamily="18" charset="0"/>
              </a:rPr>
              <a:t>Mạch đo chất lượng nước, nguồn cung cấp 3V-5V</a:t>
            </a:r>
          </a:p>
          <a:p>
            <a:pPr marL="457200" indent="-457200">
              <a:buFont typeface="Arial" panose="020B0604020202020204" pitchFamily="34" charset="0"/>
              <a:buChar char="•"/>
            </a:pPr>
            <a:r>
              <a:rPr lang="vi-VN" sz="2800" dirty="0">
                <a:solidFill>
                  <a:srgbClr val="111111"/>
                </a:solidFill>
                <a:latin typeface="Times New Roman" panose="02020603050405020304" pitchFamily="18" charset="0"/>
                <a:cs typeface="Times New Roman" panose="02020603050405020304" pitchFamily="18" charset="0"/>
              </a:rPr>
              <a:t>Đầu đo chống nước, thích hợp việc đo liên tục trong môi trường nước</a:t>
            </a:r>
          </a:p>
          <a:p>
            <a:pPr marL="457200" indent="-457200">
              <a:buFont typeface="Arial" panose="020B0604020202020204" pitchFamily="34" charset="0"/>
              <a:buChar char="•"/>
            </a:pPr>
            <a:r>
              <a:rPr lang="en-US" sz="2800" dirty="0" err="1">
                <a:solidFill>
                  <a:srgbClr val="111111"/>
                </a:solidFill>
                <a:latin typeface="Times New Roman" panose="02020603050405020304" pitchFamily="18" charset="0"/>
                <a:cs typeface="Times New Roman" panose="02020603050405020304" pitchFamily="18" charset="0"/>
              </a:rPr>
              <a:t>Độ</a:t>
            </a:r>
            <a:r>
              <a:rPr lang="en-US" sz="2800" dirty="0">
                <a:solidFill>
                  <a:srgbClr val="111111"/>
                </a:solidFill>
                <a:latin typeface="Times New Roman" panose="02020603050405020304" pitchFamily="18" charset="0"/>
                <a:cs typeface="Times New Roman" panose="02020603050405020304" pitchFamily="18" charset="0"/>
              </a:rPr>
              <a:t> </a:t>
            </a:r>
            <a:r>
              <a:rPr lang="en-US" sz="2800" dirty="0" err="1">
                <a:solidFill>
                  <a:srgbClr val="111111"/>
                </a:solidFill>
                <a:latin typeface="Times New Roman" panose="02020603050405020304" pitchFamily="18" charset="0"/>
                <a:cs typeface="Times New Roman" panose="02020603050405020304" pitchFamily="18" charset="0"/>
              </a:rPr>
              <a:t>chính</a:t>
            </a:r>
            <a:r>
              <a:rPr lang="en-US" sz="2800" dirty="0">
                <a:solidFill>
                  <a:srgbClr val="111111"/>
                </a:solidFill>
                <a:latin typeface="Times New Roman" panose="02020603050405020304" pitchFamily="18" charset="0"/>
                <a:cs typeface="Times New Roman" panose="02020603050405020304" pitchFamily="18" charset="0"/>
              </a:rPr>
              <a:t> </a:t>
            </a:r>
            <a:r>
              <a:rPr lang="en-US" sz="2800" dirty="0" err="1">
                <a:solidFill>
                  <a:srgbClr val="111111"/>
                </a:solidFill>
                <a:latin typeface="Times New Roman" panose="02020603050405020304" pitchFamily="18" charset="0"/>
                <a:cs typeface="Times New Roman" panose="02020603050405020304" pitchFamily="18" charset="0"/>
              </a:rPr>
              <a:t>xác</a:t>
            </a:r>
            <a:r>
              <a:rPr lang="en-US" sz="2800" dirty="0">
                <a:solidFill>
                  <a:srgbClr val="111111"/>
                </a:solidFill>
                <a:latin typeface="Times New Roman" panose="02020603050405020304" pitchFamily="18" charset="0"/>
                <a:cs typeface="Times New Roman" panose="02020603050405020304" pitchFamily="18" charset="0"/>
              </a:rPr>
              <a:t>: ±10% F.S. (ở 25°C)</a:t>
            </a:r>
          </a:p>
          <a:p>
            <a:pPr marL="457200" indent="-457200">
              <a:buFont typeface="Arial" panose="020B0604020202020204" pitchFamily="34" charset="0"/>
              <a:buChar char="•"/>
            </a:pPr>
            <a:endParaRPr lang="en-US" sz="2800" dirty="0">
              <a:solidFill>
                <a:srgbClr val="111111"/>
              </a:solidFill>
              <a:latin typeface="Times New Roman" panose="02020603050405020304" pitchFamily="18" charset="0"/>
              <a:cs typeface="Times New Roman" panose="02020603050405020304" pitchFamily="18" charset="0"/>
            </a:endParaRPr>
          </a:p>
        </p:txBody>
      </p:sp>
      <p:sp>
        <p:nvSpPr>
          <p:cNvPr id="114" name="Hình chữ nhật 113">
            <a:extLst>
              <a:ext uri="{FF2B5EF4-FFF2-40B4-BE49-F238E27FC236}">
                <a16:creationId xmlns:a16="http://schemas.microsoft.com/office/drawing/2014/main" id="{3BEFDECF-E68A-4E85-B052-6CF097666476}"/>
              </a:ext>
            </a:extLst>
          </p:cNvPr>
          <p:cNvSpPr/>
          <p:nvPr/>
        </p:nvSpPr>
        <p:spPr>
          <a:xfrm>
            <a:off x="22981707" y="11868313"/>
            <a:ext cx="5896292" cy="2448427"/>
          </a:xfrm>
          <a:prstGeom prst="rect">
            <a:avLst/>
          </a:prstGeom>
        </p:spPr>
        <p:txBody>
          <a:bodyPr wrap="square">
            <a:spAutoFit/>
          </a:bodyPr>
          <a:lstStyle/>
          <a:p>
            <a:r>
              <a:rPr lang="vi-VN" sz="3062" b="1" dirty="0">
                <a:latin typeface="+mj-lt"/>
              </a:rPr>
              <a:t>Thông </a:t>
            </a:r>
            <a:r>
              <a:rPr lang="vi-VN" sz="3062" b="1" dirty="0" err="1">
                <a:latin typeface="+mj-lt"/>
              </a:rPr>
              <a:t>số</a:t>
            </a:r>
            <a:r>
              <a:rPr lang="vi-VN" sz="3062" b="1" dirty="0">
                <a:latin typeface="+mj-lt"/>
              </a:rPr>
              <a:t> </a:t>
            </a:r>
            <a:r>
              <a:rPr lang="vi-VN" sz="3062" b="1" dirty="0" err="1">
                <a:latin typeface="+mj-lt"/>
              </a:rPr>
              <a:t>kỹ</a:t>
            </a:r>
            <a:r>
              <a:rPr lang="vi-VN" sz="3062" b="1" dirty="0">
                <a:latin typeface="+mj-lt"/>
              </a:rPr>
              <a:t> </a:t>
            </a:r>
            <a:r>
              <a:rPr lang="vi-VN" sz="3062" b="1" dirty="0" err="1">
                <a:latin typeface="+mj-lt"/>
              </a:rPr>
              <a:t>thuật</a:t>
            </a:r>
            <a:r>
              <a:rPr lang="vi-VN" sz="3062" b="1" dirty="0">
                <a:latin typeface="+mj-lt"/>
              </a:rPr>
              <a:t>:</a:t>
            </a:r>
          </a:p>
          <a:p>
            <a:pPr marL="457200" indent="-457200">
              <a:buFont typeface="Arial" panose="020B0604020202020204" pitchFamily="34" charset="0"/>
              <a:buChar char="•"/>
            </a:pPr>
            <a:r>
              <a:rPr lang="vi-VN" sz="3062" dirty="0">
                <a:latin typeface="+mj-lt"/>
              </a:rPr>
              <a:t>Điện áp đầu vào: 5V DC.</a:t>
            </a:r>
          </a:p>
          <a:p>
            <a:pPr marL="457200" indent="-457200">
              <a:buFont typeface="Arial" panose="020B0604020202020204" pitchFamily="34" charset="0"/>
              <a:buChar char="•"/>
            </a:pPr>
            <a:r>
              <a:rPr lang="vi-VN" sz="3062" dirty="0">
                <a:latin typeface="+mj-lt"/>
              </a:rPr>
              <a:t>Dòng hoạt động: 15mA</a:t>
            </a:r>
          </a:p>
          <a:p>
            <a:pPr marL="457200" indent="-457200">
              <a:buFont typeface="Arial" panose="020B0604020202020204" pitchFamily="34" charset="0"/>
              <a:buChar char="•"/>
            </a:pPr>
            <a:r>
              <a:rPr lang="vi-VN" sz="3062" dirty="0">
                <a:latin typeface="+mj-lt"/>
              </a:rPr>
              <a:t>Phạm vi đo: 2cm – 400cm</a:t>
            </a:r>
          </a:p>
          <a:p>
            <a:pPr marL="457200" indent="-457200">
              <a:buFont typeface="Arial" panose="020B0604020202020204" pitchFamily="34" charset="0"/>
              <a:buChar char="•"/>
            </a:pPr>
            <a:r>
              <a:rPr lang="vi-VN" sz="3062" dirty="0">
                <a:latin typeface="+mj-lt"/>
              </a:rPr>
              <a:t>Độ chính xác: ±3 mm</a:t>
            </a:r>
          </a:p>
        </p:txBody>
      </p:sp>
      <p:sp>
        <p:nvSpPr>
          <p:cNvPr id="117" name="Hình chữ nhật 116">
            <a:extLst>
              <a:ext uri="{FF2B5EF4-FFF2-40B4-BE49-F238E27FC236}">
                <a16:creationId xmlns:a16="http://schemas.microsoft.com/office/drawing/2014/main" id="{4C0768C9-5F99-4692-A55C-B38C1C20A4FC}"/>
              </a:ext>
            </a:extLst>
          </p:cNvPr>
          <p:cNvSpPr/>
          <p:nvPr/>
        </p:nvSpPr>
        <p:spPr>
          <a:xfrm>
            <a:off x="244318" y="38690744"/>
            <a:ext cx="2479832" cy="563552"/>
          </a:xfrm>
          <a:prstGeom prst="rect">
            <a:avLst/>
          </a:prstGeom>
        </p:spPr>
        <p:txBody>
          <a:bodyPr wrap="square">
            <a:spAutoFit/>
          </a:bodyPr>
          <a:lstStyle/>
          <a:p>
            <a:r>
              <a:rPr lang="en-US"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3. </a:t>
            </a:r>
            <a:r>
              <a:rPr lang="vi-VN"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PIN LIPO</a:t>
            </a:r>
          </a:p>
        </p:txBody>
      </p:sp>
      <p:sp>
        <p:nvSpPr>
          <p:cNvPr id="119" name="Hình chữ nhật 118">
            <a:extLst>
              <a:ext uri="{FF2B5EF4-FFF2-40B4-BE49-F238E27FC236}">
                <a16:creationId xmlns:a16="http://schemas.microsoft.com/office/drawing/2014/main" id="{A7FBBFF9-CEA7-4AC0-9742-B8121C82F4B2}"/>
              </a:ext>
            </a:extLst>
          </p:cNvPr>
          <p:cNvSpPr/>
          <p:nvPr/>
        </p:nvSpPr>
        <p:spPr>
          <a:xfrm>
            <a:off x="253579" y="40857202"/>
            <a:ext cx="1622560" cy="563552"/>
          </a:xfrm>
          <a:prstGeom prst="rect">
            <a:avLst/>
          </a:prstGeom>
        </p:spPr>
        <p:txBody>
          <a:bodyPr wrap="none">
            <a:spAutoFit/>
          </a:bodyPr>
          <a:lstStyle/>
          <a:p>
            <a:r>
              <a:rPr lang="en-US"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4. </a:t>
            </a:r>
            <a:r>
              <a:rPr lang="vi-VN"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ROLE</a:t>
            </a:r>
          </a:p>
        </p:txBody>
      </p:sp>
      <p:sp>
        <p:nvSpPr>
          <p:cNvPr id="120" name="Hình chữ nhật 119">
            <a:extLst>
              <a:ext uri="{FF2B5EF4-FFF2-40B4-BE49-F238E27FC236}">
                <a16:creationId xmlns:a16="http://schemas.microsoft.com/office/drawing/2014/main" id="{64561AB7-6349-420C-9B64-082163BCB87D}"/>
              </a:ext>
            </a:extLst>
          </p:cNvPr>
          <p:cNvSpPr/>
          <p:nvPr/>
        </p:nvSpPr>
        <p:spPr>
          <a:xfrm>
            <a:off x="14959996" y="5267469"/>
            <a:ext cx="1686680" cy="563552"/>
          </a:xfrm>
          <a:prstGeom prst="rect">
            <a:avLst/>
          </a:prstGeom>
        </p:spPr>
        <p:txBody>
          <a:bodyPr wrap="none">
            <a:spAutoFit/>
          </a:bodyPr>
          <a:lstStyle/>
          <a:p>
            <a:r>
              <a:rPr lang="en-US"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5. </a:t>
            </a:r>
            <a:r>
              <a:rPr lang="vi-VN"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ESP32</a:t>
            </a:r>
          </a:p>
        </p:txBody>
      </p:sp>
      <p:sp>
        <p:nvSpPr>
          <p:cNvPr id="121" name="Hình chữ nhật 120">
            <a:extLst>
              <a:ext uri="{FF2B5EF4-FFF2-40B4-BE49-F238E27FC236}">
                <a16:creationId xmlns:a16="http://schemas.microsoft.com/office/drawing/2014/main" id="{564B8D0B-A427-4813-9D12-68E6A7C241CA}"/>
              </a:ext>
            </a:extLst>
          </p:cNvPr>
          <p:cNvSpPr/>
          <p:nvPr/>
        </p:nvSpPr>
        <p:spPr>
          <a:xfrm>
            <a:off x="23145225" y="11196149"/>
            <a:ext cx="2145139" cy="563552"/>
          </a:xfrm>
          <a:prstGeom prst="rect">
            <a:avLst/>
          </a:prstGeom>
        </p:spPr>
        <p:txBody>
          <a:bodyPr wrap="none">
            <a:spAutoFit/>
          </a:bodyPr>
          <a:lstStyle/>
          <a:p>
            <a:r>
              <a:rPr lang="en-US"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7. </a:t>
            </a:r>
            <a:r>
              <a:rPr lang="vi-VN"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HC-SR04</a:t>
            </a:r>
          </a:p>
        </p:txBody>
      </p:sp>
      <p:sp>
        <p:nvSpPr>
          <p:cNvPr id="122" name="Hình chữ nhật 121">
            <a:extLst>
              <a:ext uri="{FF2B5EF4-FFF2-40B4-BE49-F238E27FC236}">
                <a16:creationId xmlns:a16="http://schemas.microsoft.com/office/drawing/2014/main" id="{A562E899-6859-412B-931D-C75AAC457729}"/>
              </a:ext>
            </a:extLst>
          </p:cNvPr>
          <p:cNvSpPr/>
          <p:nvPr/>
        </p:nvSpPr>
        <p:spPr>
          <a:xfrm>
            <a:off x="15122604" y="16276294"/>
            <a:ext cx="4527206" cy="563552"/>
          </a:xfrm>
          <a:prstGeom prst="rect">
            <a:avLst/>
          </a:prstGeom>
        </p:spPr>
        <p:txBody>
          <a:bodyPr wrap="square">
            <a:spAutoFit/>
          </a:bodyPr>
          <a:lstStyle/>
          <a:p>
            <a:r>
              <a:rPr lang="en-US"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8. </a:t>
            </a:r>
            <a:r>
              <a:rPr lang="vi-VN"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STM32F103C8T6</a:t>
            </a:r>
          </a:p>
        </p:txBody>
      </p:sp>
      <p:sp>
        <p:nvSpPr>
          <p:cNvPr id="124" name="Hình chữ nhật 123">
            <a:extLst>
              <a:ext uri="{FF2B5EF4-FFF2-40B4-BE49-F238E27FC236}">
                <a16:creationId xmlns:a16="http://schemas.microsoft.com/office/drawing/2014/main" id="{6DF1F898-1E8E-4778-A0E1-40897EA272EF}"/>
              </a:ext>
            </a:extLst>
          </p:cNvPr>
          <p:cNvSpPr/>
          <p:nvPr/>
        </p:nvSpPr>
        <p:spPr>
          <a:xfrm>
            <a:off x="43648" y="32679204"/>
            <a:ext cx="6503714" cy="563552"/>
          </a:xfrm>
          <a:prstGeom prst="rect">
            <a:avLst/>
          </a:prstGeom>
        </p:spPr>
        <p:txBody>
          <a:bodyPr wrap="square">
            <a:spAutoFit/>
          </a:bodyPr>
          <a:lstStyle/>
          <a:p>
            <a:r>
              <a:rPr lang="en-US"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1. LCD (</a:t>
            </a:r>
            <a:r>
              <a:rPr lang="vi-VN"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16x2</a:t>
            </a:r>
            <a:r>
              <a:rPr lang="en-US"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a:t>
            </a:r>
            <a:endParaRPr lang="vi-VN"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25" name="Hình chữ nhật 124">
            <a:extLst>
              <a:ext uri="{FF2B5EF4-FFF2-40B4-BE49-F238E27FC236}">
                <a16:creationId xmlns:a16="http://schemas.microsoft.com/office/drawing/2014/main" id="{8F10708C-EC88-4B82-A29D-9310439CCA74}"/>
              </a:ext>
            </a:extLst>
          </p:cNvPr>
          <p:cNvSpPr/>
          <p:nvPr/>
        </p:nvSpPr>
        <p:spPr>
          <a:xfrm>
            <a:off x="6049247" y="32670817"/>
            <a:ext cx="5210930" cy="563552"/>
          </a:xfrm>
          <a:prstGeom prst="rect">
            <a:avLst/>
          </a:prstGeom>
        </p:spPr>
        <p:txBody>
          <a:bodyPr wrap="square">
            <a:spAutoFit/>
          </a:bodyPr>
          <a:lstStyle/>
          <a:p>
            <a:r>
              <a:rPr lang="en-US"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2. </a:t>
            </a:r>
            <a:r>
              <a:rPr lang="vi-VN" sz="3062" b="1"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TDS V1</a:t>
            </a:r>
          </a:p>
        </p:txBody>
      </p:sp>
      <p:sp>
        <p:nvSpPr>
          <p:cNvPr id="145" name="Hình chữ nhật 144">
            <a:extLst>
              <a:ext uri="{FF2B5EF4-FFF2-40B4-BE49-F238E27FC236}">
                <a16:creationId xmlns:a16="http://schemas.microsoft.com/office/drawing/2014/main" id="{3143F541-4147-46B3-9853-8D4F61C3D445}"/>
              </a:ext>
            </a:extLst>
          </p:cNvPr>
          <p:cNvSpPr/>
          <p:nvPr/>
        </p:nvSpPr>
        <p:spPr>
          <a:xfrm>
            <a:off x="43647" y="8729579"/>
            <a:ext cx="13881911" cy="65337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II. MỤC TIÊU ĐỀ TÀI</a:t>
            </a:r>
            <a:endParaRPr lang="en-US" sz="36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46" name="Hình chữ nhật 145">
            <a:extLst>
              <a:ext uri="{FF2B5EF4-FFF2-40B4-BE49-F238E27FC236}">
                <a16:creationId xmlns:a16="http://schemas.microsoft.com/office/drawing/2014/main" id="{7507351B-C573-4167-86E9-AF098711F53E}"/>
              </a:ext>
            </a:extLst>
          </p:cNvPr>
          <p:cNvSpPr/>
          <p:nvPr/>
        </p:nvSpPr>
        <p:spPr>
          <a:xfrm>
            <a:off x="32939" y="12124447"/>
            <a:ext cx="13899819" cy="65337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PHƯƠNG PHÁP, QUY TRÌNH NGHIÊN CỨU</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8" name="Hộp Văn bản 147">
            <a:extLst>
              <a:ext uri="{FF2B5EF4-FFF2-40B4-BE49-F238E27FC236}">
                <a16:creationId xmlns:a16="http://schemas.microsoft.com/office/drawing/2014/main" id="{6776D4D7-18A3-40BA-9308-720433B9DBB6}"/>
              </a:ext>
            </a:extLst>
          </p:cNvPr>
          <p:cNvSpPr txBox="1"/>
          <p:nvPr/>
        </p:nvSpPr>
        <p:spPr>
          <a:xfrm>
            <a:off x="7844769" y="12810301"/>
            <a:ext cx="6178850" cy="3108543"/>
          </a:xfrm>
          <a:prstGeom prst="rect">
            <a:avLst/>
          </a:prstGeom>
          <a:noFill/>
        </p:spPr>
        <p:txBody>
          <a:bodyPr wrap="square">
            <a:spAutoFit/>
          </a:bodyPr>
          <a:lstStyle/>
          <a:p>
            <a:pPr marL="499994"/>
            <a:r>
              <a:rPr lang="en-US" sz="2800" b="1" i="1" dirty="0">
                <a:solidFill>
                  <a:srgbClr val="C00000"/>
                </a:solidFill>
                <a:latin typeface="Times New Roman" panose="02020603050405020304" pitchFamily="18" charset="0"/>
                <a:cs typeface="Times New Roman" panose="02020603050405020304" pitchFamily="18" charset="0"/>
              </a:rPr>
              <a:t>Quy </a:t>
            </a:r>
            <a:r>
              <a:rPr lang="en-US" sz="2800" b="1" i="1" dirty="0" err="1">
                <a:solidFill>
                  <a:srgbClr val="C00000"/>
                </a:solidFill>
                <a:latin typeface="Times New Roman" panose="02020603050405020304" pitchFamily="18" charset="0"/>
                <a:cs typeface="Times New Roman" panose="02020603050405020304" pitchFamily="18" charset="0"/>
              </a:rPr>
              <a:t>trình</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nghiên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cứu</a:t>
            </a:r>
            <a:r>
              <a:rPr lang="en-US" sz="2800" b="1" i="1" dirty="0">
                <a:solidFill>
                  <a:srgbClr val="C00000"/>
                </a:solidFill>
                <a:latin typeface="Times New Roman" panose="02020603050405020304" pitchFamily="18" charset="0"/>
                <a:cs typeface="Times New Roman" panose="02020603050405020304" pitchFamily="18" charset="0"/>
              </a:rPr>
              <a:t>: </a:t>
            </a:r>
          </a:p>
          <a:p>
            <a:pPr marL="999988" indent="-499994">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1.Lựa </a:t>
            </a:r>
            <a:r>
              <a:rPr lang="en-US" sz="2800" dirty="0" err="1">
                <a:latin typeface="Times New Roman" panose="02020603050405020304" pitchFamily="18" charset="0"/>
                <a:cs typeface="Times New Roman" panose="02020603050405020304" pitchFamily="18" charset="0"/>
              </a:rPr>
              <a:t>chọn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tài</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pPr marL="999988" indent="-499994">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2. </a:t>
            </a:r>
            <a:r>
              <a:rPr lang="en-US" sz="2800" dirty="0" err="1">
                <a:latin typeface="Times New Roman" panose="02020603050405020304" pitchFamily="18" charset="0"/>
                <a:cs typeface="Times New Roman" panose="02020603050405020304" pitchFamily="18" charset="0"/>
              </a:rPr>
              <a:t>Lập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pPr marL="499994"/>
            <a:r>
              <a:rPr lang="en-US" sz="2800" dirty="0">
                <a:latin typeface="Times New Roman" panose="02020603050405020304" pitchFamily="18" charset="0"/>
                <a:cs typeface="Times New Roman" panose="02020603050405020304" pitchFamily="18" charset="0"/>
                <a:sym typeface="Wingdings" panose="05000000000000000000" pitchFamily="2" charset="2"/>
              </a:rPr>
              <a:t>  </a:t>
            </a:r>
            <a:r>
              <a:rPr lang="en-US" sz="2800" dirty="0">
                <a:latin typeface="Times New Roman" panose="02020603050405020304" pitchFamily="18" charset="0"/>
                <a:cs typeface="Times New Roman" panose="02020603050405020304" pitchFamily="18" charset="0"/>
              </a:rPr>
              <a:t>3. Tiến </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pPr marL="999988" indent="-499994">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4. </a:t>
            </a:r>
            <a:r>
              <a:rPr lang="en-US" sz="2800" dirty="0" err="1">
                <a:latin typeface="Times New Roman" panose="02020603050405020304" pitchFamily="18" charset="0"/>
                <a:cs typeface="Times New Roman" panose="02020603050405020304" pitchFamily="18" charset="0"/>
              </a:rPr>
              <a:t>Thử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nghiệm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chỉnh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pPr marL="499994"/>
            <a:r>
              <a:rPr lang="en-US" sz="2800" dirty="0">
                <a:latin typeface="Times New Roman" panose="02020603050405020304" pitchFamily="18" charset="0"/>
                <a:cs typeface="Times New Roman" panose="02020603050405020304" pitchFamily="18" charset="0"/>
                <a:sym typeface="Wingdings" panose="05000000000000000000" pitchFamily="2" charset="2"/>
              </a:rPr>
              <a:t>  </a:t>
            </a:r>
            <a:r>
              <a:rPr lang="en-US" sz="2800" dirty="0">
                <a:latin typeface="Times New Roman" panose="02020603050405020304" pitchFamily="18" charset="0"/>
                <a:cs typeface="Times New Roman" panose="02020603050405020304" pitchFamily="18" charset="0"/>
              </a:rPr>
              <a:t>5. Báo </a:t>
            </a:r>
            <a:r>
              <a:rPr lang="en-US" sz="2800" dirty="0" err="1">
                <a:latin typeface="Times New Roman" panose="02020603050405020304" pitchFamily="18" charset="0"/>
                <a:cs typeface="Times New Roman" panose="02020603050405020304" pitchFamily="18" charset="0"/>
              </a:rPr>
              <a:t>cáo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kết</a:t>
            </a:r>
            <a:endParaRPr lang="en-US" sz="2800" dirty="0">
              <a:latin typeface="Times New Roman" panose="02020603050405020304" pitchFamily="18" charset="0"/>
              <a:cs typeface="Times New Roman" panose="02020603050405020304" pitchFamily="18" charset="0"/>
            </a:endParaRPr>
          </a:p>
        </p:txBody>
      </p:sp>
      <p:sp>
        <p:nvSpPr>
          <p:cNvPr id="149" name="Hình chữ nhật 148">
            <a:extLst>
              <a:ext uri="{FF2B5EF4-FFF2-40B4-BE49-F238E27FC236}">
                <a16:creationId xmlns:a16="http://schemas.microsoft.com/office/drawing/2014/main" id="{1BE2E841-9BBE-451F-ADB4-BA3402244DBC}"/>
              </a:ext>
            </a:extLst>
          </p:cNvPr>
          <p:cNvSpPr/>
          <p:nvPr/>
        </p:nvSpPr>
        <p:spPr>
          <a:xfrm>
            <a:off x="46713" y="15979587"/>
            <a:ext cx="13894854" cy="65337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 NỘI DUNG, KẾT QUẢ NGHIÊN CỨU</a:t>
            </a:r>
          </a:p>
        </p:txBody>
      </p:sp>
      <p:sp>
        <p:nvSpPr>
          <p:cNvPr id="13" name="Hình chữ nhật 12">
            <a:extLst>
              <a:ext uri="{FF2B5EF4-FFF2-40B4-BE49-F238E27FC236}">
                <a16:creationId xmlns:a16="http://schemas.microsoft.com/office/drawing/2014/main" id="{5A770A6E-4EF2-4119-ACDA-2C5C61900D1F}"/>
              </a:ext>
            </a:extLst>
          </p:cNvPr>
          <p:cNvSpPr/>
          <p:nvPr/>
        </p:nvSpPr>
        <p:spPr>
          <a:xfrm>
            <a:off x="85839" y="17274936"/>
            <a:ext cx="5331692" cy="2650281"/>
          </a:xfrm>
          <a:prstGeom prst="rect">
            <a:avLst/>
          </a:prstGeom>
          <a:noFill/>
          <a:ln w="38100">
            <a:solidFill>
              <a:srgbClr val="C00000"/>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ln w="38100">
                <a:solidFill>
                  <a:srgbClr val="C00000"/>
                </a:solidFill>
              </a:ln>
            </a:endParaRPr>
          </a:p>
        </p:txBody>
      </p:sp>
      <p:sp>
        <p:nvSpPr>
          <p:cNvPr id="150" name="Hình chữ nhật 149">
            <a:extLst>
              <a:ext uri="{FF2B5EF4-FFF2-40B4-BE49-F238E27FC236}">
                <a16:creationId xmlns:a16="http://schemas.microsoft.com/office/drawing/2014/main" id="{4BFF50A4-918F-4BC7-980C-A39845091CFE}"/>
              </a:ext>
            </a:extLst>
          </p:cNvPr>
          <p:cNvSpPr/>
          <p:nvPr/>
        </p:nvSpPr>
        <p:spPr>
          <a:xfrm>
            <a:off x="89287" y="20610882"/>
            <a:ext cx="5324009" cy="5680691"/>
          </a:xfrm>
          <a:prstGeom prst="rect">
            <a:avLst/>
          </a:prstGeom>
          <a:noFill/>
          <a:ln w="38100">
            <a:solidFill>
              <a:srgbClr val="C00000"/>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ln w="38100">
                <a:solidFill>
                  <a:srgbClr val="C00000"/>
                </a:solidFill>
              </a:ln>
            </a:endParaRPr>
          </a:p>
        </p:txBody>
      </p:sp>
      <p:sp>
        <p:nvSpPr>
          <p:cNvPr id="153" name="Hình chữ nhật 152">
            <a:extLst>
              <a:ext uri="{FF2B5EF4-FFF2-40B4-BE49-F238E27FC236}">
                <a16:creationId xmlns:a16="http://schemas.microsoft.com/office/drawing/2014/main" id="{C5FC7BCC-0496-40C8-99E1-FDDB3403E331}"/>
              </a:ext>
            </a:extLst>
          </p:cNvPr>
          <p:cNvSpPr/>
          <p:nvPr/>
        </p:nvSpPr>
        <p:spPr>
          <a:xfrm>
            <a:off x="99414" y="26382448"/>
            <a:ext cx="5324009" cy="5680691"/>
          </a:xfrm>
          <a:prstGeom prst="rect">
            <a:avLst/>
          </a:prstGeom>
          <a:noFill/>
          <a:ln w="38100">
            <a:solidFill>
              <a:srgbClr val="C00000"/>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ln w="38100">
                <a:solidFill>
                  <a:srgbClr val="C00000"/>
                </a:solidFill>
              </a:ln>
            </a:endParaRPr>
          </a:p>
        </p:txBody>
      </p:sp>
      <p:sp>
        <p:nvSpPr>
          <p:cNvPr id="154" name="Hình chữ nhật 153">
            <a:extLst>
              <a:ext uri="{FF2B5EF4-FFF2-40B4-BE49-F238E27FC236}">
                <a16:creationId xmlns:a16="http://schemas.microsoft.com/office/drawing/2014/main" id="{2EA985F8-14AC-4719-9A96-4CB3365A3898}"/>
              </a:ext>
            </a:extLst>
          </p:cNvPr>
          <p:cNvSpPr/>
          <p:nvPr/>
        </p:nvSpPr>
        <p:spPr>
          <a:xfrm>
            <a:off x="6520000" y="17247738"/>
            <a:ext cx="7300171" cy="4762747"/>
          </a:xfrm>
          <a:prstGeom prst="rect">
            <a:avLst/>
          </a:prstGeom>
          <a:noFill/>
          <a:ln w="38100">
            <a:solidFill>
              <a:srgbClr val="C00000"/>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ln w="38100">
                <a:solidFill>
                  <a:srgbClr val="C00000"/>
                </a:solidFill>
              </a:ln>
            </a:endParaRPr>
          </a:p>
        </p:txBody>
      </p:sp>
      <p:sp>
        <p:nvSpPr>
          <p:cNvPr id="155" name="Hình chữ nhật 154">
            <a:extLst>
              <a:ext uri="{FF2B5EF4-FFF2-40B4-BE49-F238E27FC236}">
                <a16:creationId xmlns:a16="http://schemas.microsoft.com/office/drawing/2014/main" id="{99BF3385-D4B9-4274-B73F-9C4EB68B24D7}"/>
              </a:ext>
            </a:extLst>
          </p:cNvPr>
          <p:cNvSpPr/>
          <p:nvPr/>
        </p:nvSpPr>
        <p:spPr>
          <a:xfrm>
            <a:off x="6487296" y="22286447"/>
            <a:ext cx="7332875" cy="9771935"/>
          </a:xfrm>
          <a:prstGeom prst="rect">
            <a:avLst/>
          </a:prstGeom>
          <a:noFill/>
          <a:ln w="38100">
            <a:solidFill>
              <a:srgbClr val="C00000"/>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ln w="38100">
                <a:solidFill>
                  <a:srgbClr val="C00000"/>
                </a:solidFill>
              </a:ln>
            </a:endParaRPr>
          </a:p>
        </p:txBody>
      </p:sp>
      <p:cxnSp>
        <p:nvCxnSpPr>
          <p:cNvPr id="17" name="Đường nối Thẳng 16">
            <a:extLst>
              <a:ext uri="{FF2B5EF4-FFF2-40B4-BE49-F238E27FC236}">
                <a16:creationId xmlns:a16="http://schemas.microsoft.com/office/drawing/2014/main" id="{70F90836-C5D1-46D6-974F-491AFA1DA539}"/>
              </a:ext>
            </a:extLst>
          </p:cNvPr>
          <p:cNvCxnSpPr>
            <a:cxnSpLocks/>
          </p:cNvCxnSpPr>
          <p:nvPr/>
        </p:nvCxnSpPr>
        <p:spPr>
          <a:xfrm>
            <a:off x="14754505" y="11122353"/>
            <a:ext cx="1404917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Đường nối Thẳng 155">
            <a:extLst>
              <a:ext uri="{FF2B5EF4-FFF2-40B4-BE49-F238E27FC236}">
                <a16:creationId xmlns:a16="http://schemas.microsoft.com/office/drawing/2014/main" id="{FE63847A-5F19-430A-ACCD-D5939E854477}"/>
              </a:ext>
            </a:extLst>
          </p:cNvPr>
          <p:cNvCxnSpPr>
            <a:cxnSpLocks/>
          </p:cNvCxnSpPr>
          <p:nvPr/>
        </p:nvCxnSpPr>
        <p:spPr>
          <a:xfrm flipV="1">
            <a:off x="14787473" y="35858165"/>
            <a:ext cx="14007861"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Đường nối Thẳng 156">
            <a:extLst>
              <a:ext uri="{FF2B5EF4-FFF2-40B4-BE49-F238E27FC236}">
                <a16:creationId xmlns:a16="http://schemas.microsoft.com/office/drawing/2014/main" id="{7664932E-3684-4A41-8DFF-EFCCF4D5794F}"/>
              </a:ext>
            </a:extLst>
          </p:cNvPr>
          <p:cNvCxnSpPr>
            <a:cxnSpLocks/>
          </p:cNvCxnSpPr>
          <p:nvPr/>
        </p:nvCxnSpPr>
        <p:spPr>
          <a:xfrm flipV="1">
            <a:off x="14752288" y="15899751"/>
            <a:ext cx="14043046" cy="798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8" name="Đường nối Thẳng 157">
            <a:extLst>
              <a:ext uri="{FF2B5EF4-FFF2-40B4-BE49-F238E27FC236}">
                <a16:creationId xmlns:a16="http://schemas.microsoft.com/office/drawing/2014/main" id="{CF8439F9-99BA-43C7-9C05-9C5D6511C36F}"/>
              </a:ext>
            </a:extLst>
          </p:cNvPr>
          <p:cNvCxnSpPr>
            <a:cxnSpLocks/>
          </p:cNvCxnSpPr>
          <p:nvPr/>
        </p:nvCxnSpPr>
        <p:spPr>
          <a:xfrm>
            <a:off x="32939" y="38069921"/>
            <a:ext cx="1390862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9" name="Đường nối Thẳng 158">
            <a:extLst>
              <a:ext uri="{FF2B5EF4-FFF2-40B4-BE49-F238E27FC236}">
                <a16:creationId xmlns:a16="http://schemas.microsoft.com/office/drawing/2014/main" id="{607FA594-5EE6-4045-9820-AD64A60C20A4}"/>
              </a:ext>
            </a:extLst>
          </p:cNvPr>
          <p:cNvCxnSpPr>
            <a:cxnSpLocks/>
          </p:cNvCxnSpPr>
          <p:nvPr/>
        </p:nvCxnSpPr>
        <p:spPr>
          <a:xfrm>
            <a:off x="14788533" y="22598940"/>
            <a:ext cx="1401515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0" name="Đường nối Thẳng 159">
            <a:extLst>
              <a:ext uri="{FF2B5EF4-FFF2-40B4-BE49-F238E27FC236}">
                <a16:creationId xmlns:a16="http://schemas.microsoft.com/office/drawing/2014/main" id="{E207E85E-729E-474E-961F-26B7D88C190B}"/>
              </a:ext>
            </a:extLst>
          </p:cNvPr>
          <p:cNvCxnSpPr>
            <a:cxnSpLocks/>
          </p:cNvCxnSpPr>
          <p:nvPr/>
        </p:nvCxnSpPr>
        <p:spPr>
          <a:xfrm>
            <a:off x="14718015" y="27470906"/>
            <a:ext cx="140430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1" name="Đường nối Thẳng 160">
            <a:extLst>
              <a:ext uri="{FF2B5EF4-FFF2-40B4-BE49-F238E27FC236}">
                <a16:creationId xmlns:a16="http://schemas.microsoft.com/office/drawing/2014/main" id="{5F8817DB-4608-43C6-B26C-FDEA0810C403}"/>
              </a:ext>
            </a:extLst>
          </p:cNvPr>
          <p:cNvCxnSpPr>
            <a:cxnSpLocks/>
          </p:cNvCxnSpPr>
          <p:nvPr/>
        </p:nvCxnSpPr>
        <p:spPr>
          <a:xfrm flipH="1" flipV="1">
            <a:off x="5478683" y="32714944"/>
            <a:ext cx="43648" cy="535497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4" name="Hộp Văn bản 163">
            <a:extLst>
              <a:ext uri="{FF2B5EF4-FFF2-40B4-BE49-F238E27FC236}">
                <a16:creationId xmlns:a16="http://schemas.microsoft.com/office/drawing/2014/main" id="{E7BFF722-17E5-44CE-9EBA-32FB232D1FA9}"/>
              </a:ext>
            </a:extLst>
          </p:cNvPr>
          <p:cNvSpPr txBox="1"/>
          <p:nvPr/>
        </p:nvSpPr>
        <p:spPr>
          <a:xfrm>
            <a:off x="5732147" y="36415133"/>
            <a:ext cx="8280283" cy="1384995"/>
          </a:xfrm>
          <a:prstGeom prst="rect">
            <a:avLst/>
          </a:prstGeom>
          <a:noFill/>
        </p:spPr>
        <p:txBody>
          <a:bodyPr wrap="square">
            <a:spAutoFit/>
          </a:bodyPr>
          <a:lstStyle/>
          <a:p>
            <a:pPr marL="457200" indent="-457200">
              <a:buFont typeface="Arial" panose="020B0604020202020204" pitchFamily="34" charset="0"/>
              <a:buChar char="•"/>
            </a:pPr>
            <a:r>
              <a:rPr lang="vi-VN" sz="2800" dirty="0">
                <a:solidFill>
                  <a:srgbClr val="111111"/>
                </a:solidFill>
                <a:latin typeface="Times New Roman" panose="02020603050405020304" pitchFamily="18" charset="0"/>
                <a:cs typeface="Times New Roman" panose="02020603050405020304" pitchFamily="18" charset="0"/>
              </a:rPr>
              <a:t>Điện áp đầu ra:0-2.3V(tín hiệu analog)</a:t>
            </a:r>
          </a:p>
          <a:p>
            <a:pPr marL="457200" indent="-457200">
              <a:buFont typeface="Arial" panose="020B0604020202020204" pitchFamily="34" charset="0"/>
              <a:buChar char="•"/>
            </a:pPr>
            <a:r>
              <a:rPr lang="vi-VN" sz="2800" dirty="0">
                <a:solidFill>
                  <a:srgbClr val="111111"/>
                </a:solidFill>
                <a:latin typeface="Times New Roman" panose="02020603050405020304" pitchFamily="18" charset="0"/>
                <a:cs typeface="Times New Roman" panose="02020603050405020304" pitchFamily="18" charset="0"/>
              </a:rPr>
              <a:t>Phạm vi đo TDS:0 – 1000ppm</a:t>
            </a:r>
          </a:p>
          <a:p>
            <a:pPr marL="457200" indent="-457200">
              <a:buFont typeface="Arial" panose="020B0604020202020204" pitchFamily="34" charset="0"/>
              <a:buChar char="•"/>
            </a:pPr>
            <a:r>
              <a:rPr lang="vi-VN" sz="2800" dirty="0">
                <a:solidFill>
                  <a:srgbClr val="111111"/>
                </a:solidFill>
                <a:latin typeface="Times New Roman" panose="02020603050405020304" pitchFamily="18" charset="0"/>
                <a:cs typeface="Times New Roman" panose="02020603050405020304" pitchFamily="18" charset="0"/>
              </a:rPr>
              <a:t>Dễ tích hợp với STM32, ESP32</a:t>
            </a:r>
          </a:p>
        </p:txBody>
      </p:sp>
      <p:cxnSp>
        <p:nvCxnSpPr>
          <p:cNvPr id="165" name="Đường nối Thẳng 164">
            <a:extLst>
              <a:ext uri="{FF2B5EF4-FFF2-40B4-BE49-F238E27FC236}">
                <a16:creationId xmlns:a16="http://schemas.microsoft.com/office/drawing/2014/main" id="{0F278381-6171-40A3-8479-F865F5B993D0}"/>
              </a:ext>
            </a:extLst>
          </p:cNvPr>
          <p:cNvCxnSpPr>
            <a:cxnSpLocks/>
          </p:cNvCxnSpPr>
          <p:nvPr/>
        </p:nvCxnSpPr>
        <p:spPr>
          <a:xfrm>
            <a:off x="-709" y="40715519"/>
            <a:ext cx="1390862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8" name="Content Placeholder 16">
            <a:extLst>
              <a:ext uri="{FF2B5EF4-FFF2-40B4-BE49-F238E27FC236}">
                <a16:creationId xmlns:a16="http://schemas.microsoft.com/office/drawing/2014/main" id="{B9EBFDB5-604D-4849-9C67-5E09CD93A3EC}"/>
              </a:ext>
            </a:extLst>
          </p:cNvPr>
          <p:cNvSpPr txBox="1">
            <a:spLocks/>
          </p:cNvSpPr>
          <p:nvPr/>
        </p:nvSpPr>
        <p:spPr>
          <a:xfrm>
            <a:off x="14752288" y="5236704"/>
            <a:ext cx="14051396" cy="39758902"/>
          </a:xfrm>
          <a:prstGeom prst="rect">
            <a:avLst/>
          </a:prstGeom>
          <a:ln w="76200">
            <a:solidFill>
              <a:srgbClr val="C00000"/>
            </a:solidFill>
          </a:ln>
        </p:spPr>
        <p:txBody>
          <a:bodyPr vert="horz" lIns="91440" tIns="45720" rIns="91440" bIns="45720" rtlCol="0">
            <a:normAutofit/>
          </a:bodyPr>
          <a:lstStyle>
            <a:lvl1pPr marL="720021" indent="-720021" algn="l" defTabSz="2880086" rtl="0" eaLnBrk="1" latinLnBrk="0" hangingPunct="1">
              <a:lnSpc>
                <a:spcPct val="120000"/>
              </a:lnSpc>
              <a:spcBef>
                <a:spcPts val="3150"/>
              </a:spcBef>
              <a:buClr>
                <a:schemeClr val="tx1"/>
              </a:buClr>
              <a:buFont typeface="Arial" panose="020B0604020202020204" pitchFamily="34" charset="0"/>
              <a:buChar char="•"/>
              <a:defRPr sz="6299" kern="1200" cap="all" baseline="0">
                <a:solidFill>
                  <a:schemeClr val="tx1"/>
                </a:solidFill>
                <a:effectLst/>
                <a:latin typeface="+mn-lt"/>
                <a:ea typeface="+mn-ea"/>
                <a:cs typeface="+mn-cs"/>
              </a:defRPr>
            </a:lvl1pPr>
            <a:lvl2pPr marL="2160064" indent="-720021" algn="l" defTabSz="2880086" rtl="0" eaLnBrk="1" latinLnBrk="0" hangingPunct="1">
              <a:lnSpc>
                <a:spcPct val="120000"/>
              </a:lnSpc>
              <a:spcBef>
                <a:spcPts val="1575"/>
              </a:spcBef>
              <a:buClr>
                <a:schemeClr val="tx1"/>
              </a:buClr>
              <a:buFont typeface="Arial" panose="020B0604020202020204" pitchFamily="34" charset="0"/>
              <a:buChar char="•"/>
              <a:defRPr sz="5669" kern="1200" cap="all" baseline="0">
                <a:solidFill>
                  <a:schemeClr val="tx1"/>
                </a:solidFill>
                <a:effectLst/>
                <a:latin typeface="+mn-lt"/>
                <a:ea typeface="+mn-ea"/>
                <a:cs typeface="+mn-cs"/>
              </a:defRPr>
            </a:lvl2pPr>
            <a:lvl3pPr marL="3600107" indent="-720021" algn="l" defTabSz="2880086" rtl="0" eaLnBrk="1" latinLnBrk="0" hangingPunct="1">
              <a:lnSpc>
                <a:spcPct val="120000"/>
              </a:lnSpc>
              <a:spcBef>
                <a:spcPts val="1575"/>
              </a:spcBef>
              <a:buClr>
                <a:schemeClr val="tx1"/>
              </a:buClr>
              <a:buFont typeface="Arial" panose="020B0604020202020204" pitchFamily="34" charset="0"/>
              <a:buChar char="•"/>
              <a:defRPr sz="5040" kern="1200" cap="all" baseline="0">
                <a:solidFill>
                  <a:schemeClr val="tx1"/>
                </a:solidFill>
                <a:effectLst/>
                <a:latin typeface="+mn-lt"/>
                <a:ea typeface="+mn-ea"/>
                <a:cs typeface="+mn-cs"/>
              </a:defRPr>
            </a:lvl3pPr>
            <a:lvl4pPr marL="5040150"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4pPr>
            <a:lvl5pPr marL="6480193"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5pPr>
            <a:lvl6pPr marL="7920236"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6pPr>
            <a:lvl7pPr marL="9360278"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7pPr>
            <a:lvl8pPr marL="10800321"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8pPr>
            <a:lvl9pPr marL="12240364" indent="-720021" algn="l" defTabSz="2880086" rtl="0" eaLnBrk="1" latinLnBrk="0" hangingPunct="1">
              <a:lnSpc>
                <a:spcPct val="120000"/>
              </a:lnSpc>
              <a:spcBef>
                <a:spcPts val="1575"/>
              </a:spcBef>
              <a:buClr>
                <a:schemeClr val="tx1"/>
              </a:buClr>
              <a:buFont typeface="Arial" panose="020B0604020202020204" pitchFamily="34" charset="0"/>
              <a:buChar char="•"/>
              <a:defRPr sz="441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sz="3062">
                <a:latin typeface="Times New Roman" panose="02020603050405020304" pitchFamily="18" charset="0"/>
                <a:cs typeface="Times New Roman" panose="02020603050405020304" pitchFamily="18" charset="0"/>
              </a:rPr>
              <a:t>    </a:t>
            </a:r>
            <a:endParaRPr lang="en-US" sz="3062" dirty="0">
              <a:latin typeface="Times New Roman" panose="02020603050405020304" pitchFamily="18" charset="0"/>
              <a:cs typeface="Times New Roman" panose="02020603050405020304" pitchFamily="18" charset="0"/>
            </a:endParaRPr>
          </a:p>
        </p:txBody>
      </p:sp>
      <p:cxnSp>
        <p:nvCxnSpPr>
          <p:cNvPr id="175" name="Đường nối Thẳng 174">
            <a:extLst>
              <a:ext uri="{FF2B5EF4-FFF2-40B4-BE49-F238E27FC236}">
                <a16:creationId xmlns:a16="http://schemas.microsoft.com/office/drawing/2014/main" id="{443E936A-920B-4C63-A9A5-144D458771C9}"/>
              </a:ext>
            </a:extLst>
          </p:cNvPr>
          <p:cNvCxnSpPr>
            <a:cxnSpLocks/>
          </p:cNvCxnSpPr>
          <p:nvPr/>
        </p:nvCxnSpPr>
        <p:spPr>
          <a:xfrm>
            <a:off x="22999337" y="11122353"/>
            <a:ext cx="0" cy="48173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1" name="TextBox 75">
            <a:extLst>
              <a:ext uri="{FF2B5EF4-FFF2-40B4-BE49-F238E27FC236}">
                <a16:creationId xmlns:a16="http://schemas.microsoft.com/office/drawing/2014/main" id="{27FA3D06-7941-4E76-8BBC-80CB3D86DAF0}"/>
              </a:ext>
            </a:extLst>
          </p:cNvPr>
          <p:cNvSpPr txBox="1"/>
          <p:nvPr/>
        </p:nvSpPr>
        <p:spPr>
          <a:xfrm>
            <a:off x="14787473" y="22631166"/>
            <a:ext cx="13978461" cy="563552"/>
          </a:xfrm>
          <a:prstGeom prst="rect">
            <a:avLst/>
          </a:prstGeom>
          <a:solidFill>
            <a:schemeClr val="tx2">
              <a:lumMod val="40000"/>
              <a:lumOff val="60000"/>
            </a:schemeClr>
          </a:solidFill>
          <a:ln>
            <a:solidFill>
              <a:srgbClr val="343CE4"/>
            </a:solidFill>
          </a:ln>
        </p:spPr>
        <p:txBody>
          <a:bodyPr wrap="square" rtlCol="0">
            <a:spAutoFit/>
          </a:bodyPr>
          <a:lstStyle/>
          <a:p>
            <a:pPr algn="ctr"/>
            <a:r>
              <a:rPr lang="en-US" sz="3062" b="1">
                <a:latin typeface="Times New Roman" panose="02020603050405020304" pitchFamily="18" charset="0"/>
                <a:cs typeface="Times New Roman" panose="02020603050405020304" pitchFamily="18" charset="0"/>
              </a:rPr>
              <a:t>5. Sơ đồ mạch in 3D thiết bị và thiết bị lắp ráp hoàn thiện</a:t>
            </a:r>
            <a:endParaRPr lang="en-US" sz="3062" b="1" dirty="0">
              <a:latin typeface="Times New Roman" panose="02020603050405020304" pitchFamily="18" charset="0"/>
              <a:cs typeface="Times New Roman" panose="02020603050405020304" pitchFamily="18" charset="0"/>
            </a:endParaRPr>
          </a:p>
        </p:txBody>
      </p:sp>
      <p:sp>
        <p:nvSpPr>
          <p:cNvPr id="191" name="Hộp Văn bản 190">
            <a:extLst>
              <a:ext uri="{FF2B5EF4-FFF2-40B4-BE49-F238E27FC236}">
                <a16:creationId xmlns:a16="http://schemas.microsoft.com/office/drawing/2014/main" id="{EC06CC61-FE68-4C1B-A328-38D4B3F0E7F6}"/>
              </a:ext>
            </a:extLst>
          </p:cNvPr>
          <p:cNvSpPr txBox="1"/>
          <p:nvPr/>
        </p:nvSpPr>
        <p:spPr>
          <a:xfrm>
            <a:off x="16964492" y="13944009"/>
            <a:ext cx="6134156" cy="1815882"/>
          </a:xfrm>
          <a:prstGeom prst="rect">
            <a:avLst/>
          </a:prstGeom>
          <a:noFill/>
        </p:spPr>
        <p:txBody>
          <a:bodyPr wrap="square">
            <a:spAutoFit/>
          </a:bodyPr>
          <a:lstStyle/>
          <a:p>
            <a:pPr marL="499994" indent="-499994">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Giao tiếp: SPI</a:t>
            </a:r>
            <a:endParaRPr lang="en-US" sz="2800" dirty="0">
              <a:latin typeface="Times New Roman" panose="02020603050405020304" pitchFamily="18" charset="0"/>
              <a:cs typeface="Times New Roman" panose="02020603050405020304" pitchFamily="18" charset="0"/>
            </a:endParaRPr>
          </a:p>
          <a:p>
            <a:pPr marL="499994" indent="-499994">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Công nghệ:LoRa Spread Spectrum</a:t>
            </a:r>
            <a:endParaRPr lang="en-US" sz="2800" dirty="0">
              <a:latin typeface="Times New Roman" panose="02020603050405020304" pitchFamily="18" charset="0"/>
              <a:cs typeface="Times New Roman" panose="02020603050405020304" pitchFamily="18" charset="0"/>
            </a:endParaRPr>
          </a:p>
          <a:p>
            <a:pPr marL="499994" indent="-499994">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Tiêu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dòng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Truyền</a:t>
            </a:r>
            <a:r>
              <a:rPr lang="en-US" sz="2800" dirty="0">
                <a:latin typeface="Times New Roman" panose="02020603050405020304" pitchFamily="18" charset="0"/>
                <a:cs typeface="Times New Roman" panose="02020603050405020304" pitchFamily="18" charset="0"/>
              </a:rPr>
              <a:t>: ~120 mA, </a:t>
            </a:r>
            <a:r>
              <a:rPr lang="en-US" sz="2800" dirty="0" err="1">
                <a:latin typeface="Times New Roman" panose="02020603050405020304" pitchFamily="18" charset="0"/>
                <a:cs typeface="Times New Roman" panose="02020603050405020304" pitchFamily="18" charset="0"/>
              </a:rPr>
              <a:t>Nhận</a:t>
            </a:r>
            <a:r>
              <a:rPr lang="en-US" sz="2800" dirty="0">
                <a:latin typeface="Times New Roman" panose="02020603050405020304" pitchFamily="18" charset="0"/>
                <a:cs typeface="Times New Roman" panose="02020603050405020304" pitchFamily="18" charset="0"/>
              </a:rPr>
              <a:t>: ~12 mA, </a:t>
            </a:r>
            <a:r>
              <a:rPr lang="en-US" sz="2800" dirty="0" err="1">
                <a:latin typeface="Times New Roman" panose="02020603050405020304" pitchFamily="18" charset="0"/>
                <a:cs typeface="Times New Roman" panose="02020603050405020304" pitchFamily="18" charset="0"/>
              </a:rPr>
              <a:t>Chế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chờ</a:t>
            </a:r>
            <a:r>
              <a:rPr lang="en-US" sz="2800" dirty="0">
                <a:latin typeface="Times New Roman" panose="02020603050405020304" pitchFamily="18" charset="0"/>
                <a:cs typeface="Times New Roman" panose="02020603050405020304" pitchFamily="18" charset="0"/>
              </a:rPr>
              <a:t>: ~0.2 µA</a:t>
            </a:r>
          </a:p>
        </p:txBody>
      </p:sp>
      <p:sp>
        <p:nvSpPr>
          <p:cNvPr id="199" name="TextBox 88">
            <a:extLst>
              <a:ext uri="{FF2B5EF4-FFF2-40B4-BE49-F238E27FC236}">
                <a16:creationId xmlns:a16="http://schemas.microsoft.com/office/drawing/2014/main" id="{A9902590-C750-4D3B-AADC-7DAA8616954A}"/>
              </a:ext>
            </a:extLst>
          </p:cNvPr>
          <p:cNvSpPr txBox="1"/>
          <p:nvPr/>
        </p:nvSpPr>
        <p:spPr>
          <a:xfrm>
            <a:off x="14787473" y="35897012"/>
            <a:ext cx="13973588" cy="646331"/>
          </a:xfrm>
          <a:prstGeom prst="rect">
            <a:avLst/>
          </a:prstGeom>
          <a:solidFill>
            <a:schemeClr val="tx2">
              <a:lumMod val="75000"/>
            </a:schemeClr>
          </a:solidFill>
          <a:ln>
            <a:solidFill>
              <a:srgbClr val="343CE4"/>
            </a:solidFill>
          </a:ln>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V. KẾT LUẬN</a:t>
            </a:r>
          </a:p>
        </p:txBody>
      </p:sp>
      <p:sp>
        <p:nvSpPr>
          <p:cNvPr id="205" name="Hộp Văn bản 204">
            <a:extLst>
              <a:ext uri="{FF2B5EF4-FFF2-40B4-BE49-F238E27FC236}">
                <a16:creationId xmlns:a16="http://schemas.microsoft.com/office/drawing/2014/main" id="{24F8ADF7-B34E-42AD-AB0F-B119B9F5C6D7}"/>
              </a:ext>
            </a:extLst>
          </p:cNvPr>
          <p:cNvSpPr txBox="1"/>
          <p:nvPr/>
        </p:nvSpPr>
        <p:spPr>
          <a:xfrm>
            <a:off x="15712186" y="36904184"/>
            <a:ext cx="12123250" cy="9138656"/>
          </a:xfrm>
          <a:prstGeom prst="rect">
            <a:avLst/>
          </a:prstGeom>
          <a:noFill/>
        </p:spPr>
        <p:txBody>
          <a:bodyPr wrap="square">
            <a:spAutoFit/>
          </a:bodyPr>
          <a:lstStyle/>
          <a:p>
            <a:pPr lvl="0" algn="just">
              <a:lnSpc>
                <a:spcPct val="115000"/>
              </a:lnSpc>
              <a:buClr>
                <a:srgbClr val="000000"/>
              </a:buClr>
              <a:buSzPts val="1300"/>
            </a:pP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đạt</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15000"/>
              </a:lnSpc>
              <a:buClr>
                <a:srgbClr val="000000"/>
              </a:buClr>
              <a:buSzPts val="1300"/>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3200" dirty="0">
                <a:effectLst/>
                <a:latin typeface="Times New Roman" panose="02020603050405020304" pitchFamily="18" charset="0"/>
                <a:ea typeface="Calibri" panose="020F0502020204030204" pitchFamily="34" charset="0"/>
                <a:cs typeface="Times New Roman" panose="02020603050405020304" pitchFamily="18" charset="0"/>
              </a:rPr>
              <a:t>Phát triển thành công hệ thống giám sát mực nước từ xa bằng sóng LoRa, đo và truyền dữ liệu qua ESP32, hiển thị trên web, lưu trữ vào cơ sở dữ liệu MySQL, hỗ trợ điều khiển bơm thủ công/tự động.</a:t>
            </a:r>
          </a:p>
          <a:p>
            <a:pPr lvl="0" algn="just">
              <a:lnSpc>
                <a:spcPct val="115000"/>
              </a:lnSpc>
              <a:buClr>
                <a:srgbClr val="000000"/>
              </a:buClr>
              <a:buSzPts val="1300"/>
            </a:pPr>
            <a:r>
              <a:rPr lang="vi-VN" sz="3200" dirty="0">
                <a:effectLst/>
                <a:latin typeface="Times New Roman" panose="02020603050405020304" pitchFamily="18" charset="0"/>
                <a:ea typeface="Calibri" panose="020F0502020204030204" pitchFamily="34" charset="0"/>
                <a:cs typeface="Times New Roman" panose="02020603050405020304" pitchFamily="18" charset="0"/>
              </a:rPr>
              <a:t>-Thử nghiệm tại phòng lab cho thấy hệ thống hoạt động ổn định, chính xác, đáp ứng yêu cầu quản lý nước trong tòa chung cư</a:t>
            </a:r>
          </a:p>
          <a:p>
            <a:pPr lvl="0" algn="just">
              <a:lnSpc>
                <a:spcPct val="115000"/>
              </a:lnSpc>
              <a:buClr>
                <a:srgbClr val="000000"/>
              </a:buClr>
              <a:buSzPts val="1300"/>
            </a:pPr>
            <a:r>
              <a:rPr lang="en-US" sz="3200" b="1" i="1" dirty="0" err="1">
                <a:solidFill>
                  <a:srgbClr val="0000FF"/>
                </a:solidFill>
                <a:latin typeface="Times New Roman" panose="02020603050405020304" pitchFamily="18" charset="0"/>
                <a:ea typeface="Calibri" panose="020F0502020204030204" pitchFamily="34" charset="0"/>
                <a:cs typeface="Times New Roman" panose="02020603050405020304" pitchFamily="18" charset="0"/>
              </a:rPr>
              <a:t>Khả</a:t>
            </a:r>
            <a:r>
              <a:rPr lang="en-US" sz="3200" b="1" i="1" dirty="0">
                <a:solidFill>
                  <a:srgbClr val="0000FF"/>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latin typeface="Times New Roman" panose="02020603050405020304" pitchFamily="18" charset="0"/>
                <a:ea typeface="Calibri" panose="020F0502020204030204" pitchFamily="34" charset="0"/>
                <a:cs typeface="Times New Roman" panose="02020603050405020304" pitchFamily="18" charset="0"/>
              </a:rPr>
              <a:t>năng</a:t>
            </a:r>
            <a:r>
              <a:rPr lang="en-US" sz="3200" b="1" i="1" dirty="0">
                <a:solidFill>
                  <a:srgbClr val="0000FF"/>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latin typeface="Times New Roman" panose="02020603050405020304" pitchFamily="18" charset="0"/>
                <a:ea typeface="Calibri" panose="020F0502020204030204" pitchFamily="34" charset="0"/>
                <a:cs typeface="Times New Roman" panose="02020603050405020304" pitchFamily="18" charset="0"/>
              </a:rPr>
              <a:t>ứng</a:t>
            </a:r>
            <a:r>
              <a:rPr lang="en-US" sz="3200" b="1" i="1" dirty="0">
                <a:solidFill>
                  <a:srgbClr val="0000FF"/>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latin typeface="Times New Roman" panose="02020603050405020304" pitchFamily="18" charset="0"/>
                <a:ea typeface="Calibri" panose="020F0502020204030204" pitchFamily="34" charset="0"/>
                <a:cs typeface="Times New Roman" panose="02020603050405020304" pitchFamily="18" charset="0"/>
              </a:rPr>
              <a:t>dụng</a:t>
            </a:r>
            <a:r>
              <a:rPr lang="en-US" sz="3200" b="1" i="1" dirty="0">
                <a:solidFill>
                  <a:srgbClr val="0000FF"/>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thực</a:t>
            </a:r>
            <a:r>
              <a:rPr lang="en-US" sz="3200" b="1" i="1" dirty="0">
                <a:solidFill>
                  <a:srgbClr val="0000FF"/>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latin typeface="Times New Roman" panose="02020603050405020304" pitchFamily="18" charset="0"/>
                <a:ea typeface="Calibri" panose="020F0502020204030204" pitchFamily="34" charset="0"/>
                <a:cs typeface="Times New Roman" panose="02020603050405020304" pitchFamily="18" charset="0"/>
              </a:rPr>
              <a:t>tế</a:t>
            </a:r>
            <a:r>
              <a:rPr lang="en-US" sz="3200" b="1" i="1" dirty="0">
                <a:solidFill>
                  <a:srgbClr val="0000FF"/>
                </a:solidFill>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buClr>
                <a:srgbClr val="000000"/>
              </a:buClr>
              <a:buSzPts val="1300"/>
            </a:pP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Hiệu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tế-xã</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hội</a:t>
            </a:r>
            <a:r>
              <a:rPr lang="en-US" sz="3200" b="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32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32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Đảm bảo cung cấp nước ổn định, giảm lãng phí tài nguyên, hỗ trợ quản lý nước thông minh cho các tòa chung cư.</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buClr>
                <a:srgbClr val="000000"/>
              </a:buClr>
              <a:buSzPts val="1300"/>
            </a:pP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i="1"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3200" b="1" i="1"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3200" b="1" i="1" dirty="0">
                <a:solidFill>
                  <a:srgbClr val="0000FF"/>
                </a:solidFill>
                <a:latin typeface="Times New Roman" panose="02020603050405020304" pitchFamily="18" charset="0"/>
                <a:ea typeface="Calibri" panose="020F0502020204030204" pitchFamily="34" charset="0"/>
                <a:cs typeface="Times New Roman" panose="02020603050405020304" pitchFamily="18" charset="0"/>
              </a:rPr>
              <a:t> </a:t>
            </a:r>
            <a:r>
              <a:rPr lang="vi-VN" sz="3200" dirty="0">
                <a:effectLst/>
                <a:latin typeface="Times New Roman" panose="02020603050405020304" pitchFamily="18" charset="0"/>
                <a:ea typeface="Calibri" panose="020F0502020204030204" pitchFamily="34" charset="0"/>
                <a:cs typeface="Times New Roman" panose="02020603050405020304" pitchFamily="18" charset="0"/>
              </a:rPr>
              <a:t>cải thiện giao diện web và ứng dụng di động, mở rộng ứng dụng cho các hệ thống cấp nước đô thị</a:t>
            </a:r>
          </a:p>
          <a:p>
            <a:pPr lvl="0" algn="just">
              <a:lnSpc>
                <a:spcPct val="150000"/>
              </a:lnSpc>
              <a:buClr>
                <a:srgbClr val="000000"/>
              </a:buClr>
              <a:buSzPts val="1300"/>
            </a:pPr>
            <a:endParaRPr lang="vi-VN" sz="32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buClr>
                <a:srgbClr val="000000"/>
              </a:buClr>
              <a:buSzPts val="1300"/>
            </a:pPr>
            <a:endParaRPr lang="vi-VN" sz="32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buClr>
                <a:srgbClr val="000000"/>
              </a:buClr>
              <a:buSzPts val="1300"/>
            </a:pP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8" name="Title 1">
            <a:extLst>
              <a:ext uri="{FF2B5EF4-FFF2-40B4-BE49-F238E27FC236}">
                <a16:creationId xmlns:a16="http://schemas.microsoft.com/office/drawing/2014/main" id="{8F48BB04-BA00-4586-A03D-BAD5E3E0ED83}"/>
              </a:ext>
            </a:extLst>
          </p:cNvPr>
          <p:cNvSpPr txBox="1">
            <a:spLocks/>
          </p:cNvSpPr>
          <p:nvPr/>
        </p:nvSpPr>
        <p:spPr>
          <a:xfrm>
            <a:off x="70403" y="3276697"/>
            <a:ext cx="28634738" cy="664359"/>
          </a:xfrm>
          <a:prstGeom prst="rect">
            <a:avLst/>
          </a:prstGeom>
        </p:spPr>
        <p:txBody>
          <a:bodyPr vert="horz" lIns="91440" tIns="45720" rIns="91440" bIns="45720" rtlCol="0" anchor="ctr">
            <a:noAutofit/>
          </a:bodyPr>
          <a:lstStyle>
            <a:lvl1pPr algn="ctr" defTabSz="2880086" rtl="0" eaLnBrk="1" latinLnBrk="0" hangingPunct="1">
              <a:lnSpc>
                <a:spcPct val="90000"/>
              </a:lnSpc>
              <a:spcBef>
                <a:spcPct val="0"/>
              </a:spcBef>
              <a:buNone/>
              <a:defRPr sz="11339" kern="1200" cap="all" baseline="0">
                <a:solidFill>
                  <a:schemeClr val="tx1"/>
                </a:solidFill>
                <a:effectLst/>
                <a:latin typeface="+mj-lt"/>
                <a:ea typeface="+mj-ea"/>
                <a:cs typeface="+mj-cs"/>
              </a:defRPr>
            </a:lvl1pPr>
          </a:lstStyle>
          <a:p>
            <a:pPr>
              <a:lnSpc>
                <a:spcPct val="110000"/>
              </a:lnSpc>
              <a:spcBef>
                <a:spcPts val="656"/>
              </a:spcBef>
              <a:spcAft>
                <a:spcPts val="656"/>
              </a:spcAft>
            </a:pPr>
            <a:r>
              <a:rPr lang="en-US" sz="4000" b="1" dirty="0">
                <a:solidFill>
                  <a:srgbClr val="FF0000"/>
                </a:solidFill>
                <a:latin typeface="Times New Roman" panose="02020603050405020304" pitchFamily="18" charset="0"/>
                <a:cs typeface="Times New Roman" panose="02020603050405020304" pitchFamily="18" charset="0"/>
              </a:rPr>
              <a:t>TÊN ĐỀ TÀI/DỰ ÁN: NGHIÊN CỨU PHÁT TRIỂN </a:t>
            </a:r>
            <a:r>
              <a:rPr lang="vi-VN" sz="4000" b="1" dirty="0">
                <a:solidFill>
                  <a:srgbClr val="FF0000"/>
                </a:solidFill>
                <a:latin typeface="Times New Roman" panose="02020603050405020304" pitchFamily="18" charset="0"/>
                <a:cs typeface="Times New Roman" panose="02020603050405020304" pitchFamily="18" charset="0"/>
              </a:rPr>
              <a:t>hệ thống theo dõi mực nước từ xa sử dụng sóng lora</a:t>
            </a:r>
            <a:endParaRPr lang="en-US" sz="4000" b="1" dirty="0">
              <a:solidFill>
                <a:srgbClr val="FF000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1DB3C87D-12F1-4FB6-A67C-EF952ACC0714}"/>
              </a:ext>
            </a:extLst>
          </p:cNvPr>
          <p:cNvCxnSpPr/>
          <p:nvPr/>
        </p:nvCxnSpPr>
        <p:spPr>
          <a:xfrm>
            <a:off x="12098215" y="1496924"/>
            <a:ext cx="4726676" cy="0"/>
          </a:xfrm>
          <a:prstGeom prst="line">
            <a:avLst/>
          </a:prstGeom>
          <a:ln w="38100">
            <a:solidFill>
              <a:srgbClr val="C00000"/>
            </a:solidFill>
          </a:ln>
        </p:spPr>
        <p:style>
          <a:lnRef idx="3">
            <a:schemeClr val="accent5"/>
          </a:lnRef>
          <a:fillRef idx="0">
            <a:schemeClr val="accent5"/>
          </a:fillRef>
          <a:effectRef idx="2">
            <a:schemeClr val="accent5"/>
          </a:effectRef>
          <a:fontRef idx="minor">
            <a:schemeClr val="tx1"/>
          </a:fontRef>
        </p:style>
      </p:cxnSp>
      <p:grpSp>
        <p:nvGrpSpPr>
          <p:cNvPr id="20" name="Group 19">
            <a:extLst>
              <a:ext uri="{FF2B5EF4-FFF2-40B4-BE49-F238E27FC236}">
                <a16:creationId xmlns:a16="http://schemas.microsoft.com/office/drawing/2014/main" id="{59CDDB09-D6FE-AAC9-FC00-5E035EE7CAFB}"/>
              </a:ext>
            </a:extLst>
          </p:cNvPr>
          <p:cNvGrpSpPr/>
          <p:nvPr/>
        </p:nvGrpSpPr>
        <p:grpSpPr>
          <a:xfrm>
            <a:off x="20764557" y="166187"/>
            <a:ext cx="7488746" cy="1277275"/>
            <a:chOff x="20764557" y="166187"/>
            <a:chExt cx="7488746" cy="1277275"/>
          </a:xfrm>
        </p:grpSpPr>
        <p:pic>
          <p:nvPicPr>
            <p:cNvPr id="7" name="Picture 6" descr="Blue letters on a black background&#10;&#10;AI-generated content may be incorrect.">
              <a:extLst>
                <a:ext uri="{FF2B5EF4-FFF2-40B4-BE49-F238E27FC236}">
                  <a16:creationId xmlns:a16="http://schemas.microsoft.com/office/drawing/2014/main" id="{D0BA5509-B2AE-FFFC-8E35-962AC2B1BE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64557" y="166897"/>
              <a:ext cx="4571662" cy="1214347"/>
            </a:xfrm>
            <a:prstGeom prst="rect">
              <a:avLst/>
            </a:prstGeom>
          </p:spPr>
        </p:pic>
        <p:pic>
          <p:nvPicPr>
            <p:cNvPr id="9" name="Picture 8" descr="A blue background with white text&#10;&#10;AI-generated content may be incorrect.">
              <a:extLst>
                <a:ext uri="{FF2B5EF4-FFF2-40B4-BE49-F238E27FC236}">
                  <a16:creationId xmlns:a16="http://schemas.microsoft.com/office/drawing/2014/main" id="{137BF360-D9DF-5982-632C-667CEF1DDC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54287" y="166187"/>
              <a:ext cx="2499016" cy="1277275"/>
            </a:xfrm>
            <a:prstGeom prst="rect">
              <a:avLst/>
            </a:prstGeom>
          </p:spPr>
        </p:pic>
      </p:grpSp>
      <p:pic>
        <p:nvPicPr>
          <p:cNvPr id="12" name="Picture 11" descr="A blue and yellow logo&#10;&#10;AI-generated content may be incorrect.">
            <a:extLst>
              <a:ext uri="{FF2B5EF4-FFF2-40B4-BE49-F238E27FC236}">
                <a16:creationId xmlns:a16="http://schemas.microsoft.com/office/drawing/2014/main" id="{EC1C33F4-E247-7D13-A4B7-F335ECA5D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328" y="227882"/>
            <a:ext cx="1357220" cy="1357220"/>
          </a:xfrm>
          <a:prstGeom prst="rect">
            <a:avLst/>
          </a:prstGeom>
        </p:spPr>
      </p:pic>
      <p:pic>
        <p:nvPicPr>
          <p:cNvPr id="15" name="Picture 14" descr="A red flag with a yellow star and a hand holding a flag&#10;&#10;AI-generated content may be incorrect.">
            <a:extLst>
              <a:ext uri="{FF2B5EF4-FFF2-40B4-BE49-F238E27FC236}">
                <a16:creationId xmlns:a16="http://schemas.microsoft.com/office/drawing/2014/main" id="{2F789EC6-E382-8A7E-6209-3FD819AC466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71607" y="264471"/>
            <a:ext cx="1357220" cy="1413771"/>
          </a:xfrm>
          <a:prstGeom prst="rect">
            <a:avLst/>
          </a:prstGeom>
        </p:spPr>
      </p:pic>
      <p:pic>
        <p:nvPicPr>
          <p:cNvPr id="18" name="Picture 17">
            <a:extLst>
              <a:ext uri="{FF2B5EF4-FFF2-40B4-BE49-F238E27FC236}">
                <a16:creationId xmlns:a16="http://schemas.microsoft.com/office/drawing/2014/main" id="{9F9C6AAA-90AF-75ED-F9A9-E89F0DFC2A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17725" y="288362"/>
            <a:ext cx="1438191" cy="1438191"/>
          </a:xfrm>
          <a:prstGeom prst="rect">
            <a:avLst/>
          </a:prstGeom>
        </p:spPr>
      </p:pic>
      <p:pic>
        <p:nvPicPr>
          <p:cNvPr id="22" name="Picture 21" descr="A red and blue logo&#10;&#10;AI-generated content may be incorrect.">
            <a:extLst>
              <a:ext uri="{FF2B5EF4-FFF2-40B4-BE49-F238E27FC236}">
                <a16:creationId xmlns:a16="http://schemas.microsoft.com/office/drawing/2014/main" id="{04AF4CE4-2C82-F9A1-0E80-B2014052C6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64240" y="346378"/>
            <a:ext cx="3044378" cy="1275711"/>
          </a:xfrm>
          <a:prstGeom prst="rect">
            <a:avLst/>
          </a:prstGeom>
        </p:spPr>
      </p:pic>
      <p:pic>
        <p:nvPicPr>
          <p:cNvPr id="8" name="Picture 7">
            <a:extLst>
              <a:ext uri="{FF2B5EF4-FFF2-40B4-BE49-F238E27FC236}">
                <a16:creationId xmlns:a16="http://schemas.microsoft.com/office/drawing/2014/main" id="{0BE1C5CA-F492-E857-DFB5-013C10533BF8}"/>
              </a:ext>
            </a:extLst>
          </p:cNvPr>
          <p:cNvPicPr>
            <a:picLocks noChangeAspect="1"/>
          </p:cNvPicPr>
          <p:nvPr/>
        </p:nvPicPr>
        <p:blipFill>
          <a:blip r:embed="rId11"/>
          <a:stretch>
            <a:fillRect/>
          </a:stretch>
        </p:blipFill>
        <p:spPr>
          <a:xfrm>
            <a:off x="5793501" y="33218920"/>
            <a:ext cx="3486637" cy="2915057"/>
          </a:xfrm>
          <a:prstGeom prst="rect">
            <a:avLst/>
          </a:prstGeom>
        </p:spPr>
      </p:pic>
      <p:pic>
        <p:nvPicPr>
          <p:cNvPr id="11" name="Picture 10">
            <a:extLst>
              <a:ext uri="{FF2B5EF4-FFF2-40B4-BE49-F238E27FC236}">
                <a16:creationId xmlns:a16="http://schemas.microsoft.com/office/drawing/2014/main" id="{2491DEDB-EF3D-9D9C-00EF-51912680E331}"/>
              </a:ext>
            </a:extLst>
          </p:cNvPr>
          <p:cNvPicPr>
            <a:picLocks noChangeAspect="1"/>
          </p:cNvPicPr>
          <p:nvPr/>
        </p:nvPicPr>
        <p:blipFill>
          <a:blip r:embed="rId12"/>
          <a:stretch>
            <a:fillRect/>
          </a:stretch>
        </p:blipFill>
        <p:spPr>
          <a:xfrm>
            <a:off x="2579391" y="38361900"/>
            <a:ext cx="2152950" cy="2095792"/>
          </a:xfrm>
          <a:prstGeom prst="rect">
            <a:avLst/>
          </a:prstGeom>
        </p:spPr>
      </p:pic>
      <p:pic>
        <p:nvPicPr>
          <p:cNvPr id="24" name="Picture 23">
            <a:extLst>
              <a:ext uri="{FF2B5EF4-FFF2-40B4-BE49-F238E27FC236}">
                <a16:creationId xmlns:a16="http://schemas.microsoft.com/office/drawing/2014/main" id="{D51E242A-5588-2CFC-EDAA-B967E4B64617}"/>
              </a:ext>
            </a:extLst>
          </p:cNvPr>
          <p:cNvPicPr>
            <a:picLocks noChangeAspect="1"/>
          </p:cNvPicPr>
          <p:nvPr/>
        </p:nvPicPr>
        <p:blipFill>
          <a:blip r:embed="rId13"/>
          <a:stretch>
            <a:fillRect/>
          </a:stretch>
        </p:blipFill>
        <p:spPr>
          <a:xfrm>
            <a:off x="1419477" y="41505116"/>
            <a:ext cx="3727075" cy="3296748"/>
          </a:xfrm>
          <a:prstGeom prst="rect">
            <a:avLst/>
          </a:prstGeom>
        </p:spPr>
      </p:pic>
      <p:pic>
        <p:nvPicPr>
          <p:cNvPr id="26" name="Picture 25">
            <a:extLst>
              <a:ext uri="{FF2B5EF4-FFF2-40B4-BE49-F238E27FC236}">
                <a16:creationId xmlns:a16="http://schemas.microsoft.com/office/drawing/2014/main" id="{8AF3B0BC-B425-B453-0497-E2D9B94B3CF2}"/>
              </a:ext>
            </a:extLst>
          </p:cNvPr>
          <p:cNvPicPr>
            <a:picLocks noChangeAspect="1"/>
          </p:cNvPicPr>
          <p:nvPr/>
        </p:nvPicPr>
        <p:blipFill>
          <a:blip r:embed="rId14"/>
          <a:stretch>
            <a:fillRect/>
          </a:stretch>
        </p:blipFill>
        <p:spPr>
          <a:xfrm>
            <a:off x="14924668" y="5987192"/>
            <a:ext cx="2953028" cy="2387224"/>
          </a:xfrm>
          <a:prstGeom prst="rect">
            <a:avLst/>
          </a:prstGeom>
        </p:spPr>
      </p:pic>
      <p:pic>
        <p:nvPicPr>
          <p:cNvPr id="29" name="Picture 28">
            <a:extLst>
              <a:ext uri="{FF2B5EF4-FFF2-40B4-BE49-F238E27FC236}">
                <a16:creationId xmlns:a16="http://schemas.microsoft.com/office/drawing/2014/main" id="{BA4941A6-226B-5B5B-4CDD-D38AF8ED665E}"/>
              </a:ext>
            </a:extLst>
          </p:cNvPr>
          <p:cNvPicPr>
            <a:picLocks noChangeAspect="1"/>
          </p:cNvPicPr>
          <p:nvPr/>
        </p:nvPicPr>
        <p:blipFill>
          <a:blip r:embed="rId15"/>
          <a:stretch>
            <a:fillRect/>
          </a:stretch>
        </p:blipFill>
        <p:spPr>
          <a:xfrm>
            <a:off x="14809933" y="8376139"/>
            <a:ext cx="4059707" cy="2122391"/>
          </a:xfrm>
          <a:prstGeom prst="rect">
            <a:avLst/>
          </a:prstGeom>
        </p:spPr>
      </p:pic>
      <p:pic>
        <p:nvPicPr>
          <p:cNvPr id="10" name="Picture 9">
            <a:extLst>
              <a:ext uri="{FF2B5EF4-FFF2-40B4-BE49-F238E27FC236}">
                <a16:creationId xmlns:a16="http://schemas.microsoft.com/office/drawing/2014/main" id="{872F288A-EE17-CBAE-2F73-A024785728A9}"/>
              </a:ext>
            </a:extLst>
          </p:cNvPr>
          <p:cNvPicPr>
            <a:picLocks noChangeAspect="1"/>
          </p:cNvPicPr>
          <p:nvPr/>
        </p:nvPicPr>
        <p:blipFill>
          <a:blip r:embed="rId16"/>
          <a:stretch>
            <a:fillRect/>
          </a:stretch>
        </p:blipFill>
        <p:spPr>
          <a:xfrm rot="5400000">
            <a:off x="14182374" y="12693318"/>
            <a:ext cx="3455912" cy="2108324"/>
          </a:xfrm>
          <a:prstGeom prst="rect">
            <a:avLst/>
          </a:prstGeom>
        </p:spPr>
      </p:pic>
      <p:pic>
        <p:nvPicPr>
          <p:cNvPr id="21" name="Picture 20">
            <a:extLst>
              <a:ext uri="{FF2B5EF4-FFF2-40B4-BE49-F238E27FC236}">
                <a16:creationId xmlns:a16="http://schemas.microsoft.com/office/drawing/2014/main" id="{501BA48C-428D-CAF7-FB5B-062EBED99B76}"/>
              </a:ext>
            </a:extLst>
          </p:cNvPr>
          <p:cNvPicPr>
            <a:picLocks noChangeAspect="1"/>
          </p:cNvPicPr>
          <p:nvPr/>
        </p:nvPicPr>
        <p:blipFill>
          <a:blip r:embed="rId17"/>
          <a:stretch>
            <a:fillRect/>
          </a:stretch>
        </p:blipFill>
        <p:spPr>
          <a:xfrm>
            <a:off x="24626103" y="14314132"/>
            <a:ext cx="1832344" cy="1473388"/>
          </a:xfrm>
          <a:prstGeom prst="rect">
            <a:avLst/>
          </a:prstGeom>
        </p:spPr>
      </p:pic>
      <p:pic>
        <p:nvPicPr>
          <p:cNvPr id="28" name="Picture 27">
            <a:extLst>
              <a:ext uri="{FF2B5EF4-FFF2-40B4-BE49-F238E27FC236}">
                <a16:creationId xmlns:a16="http://schemas.microsoft.com/office/drawing/2014/main" id="{E662750E-0BE9-8D4B-AC2C-27F52C8D2656}"/>
              </a:ext>
            </a:extLst>
          </p:cNvPr>
          <p:cNvPicPr>
            <a:picLocks noChangeAspect="1"/>
          </p:cNvPicPr>
          <p:nvPr/>
        </p:nvPicPr>
        <p:blipFill>
          <a:blip r:embed="rId18"/>
          <a:stretch>
            <a:fillRect/>
          </a:stretch>
        </p:blipFill>
        <p:spPr>
          <a:xfrm>
            <a:off x="23197697" y="16187151"/>
            <a:ext cx="5464312" cy="5066002"/>
          </a:xfrm>
          <a:prstGeom prst="rect">
            <a:avLst/>
          </a:prstGeom>
        </p:spPr>
      </p:pic>
      <p:pic>
        <p:nvPicPr>
          <p:cNvPr id="31" name="Picture 30">
            <a:extLst>
              <a:ext uri="{FF2B5EF4-FFF2-40B4-BE49-F238E27FC236}">
                <a16:creationId xmlns:a16="http://schemas.microsoft.com/office/drawing/2014/main" id="{C3002DE9-CDBE-F5FA-A219-B804DE9F418D}"/>
              </a:ext>
            </a:extLst>
          </p:cNvPr>
          <p:cNvPicPr>
            <a:picLocks noChangeAspect="1"/>
          </p:cNvPicPr>
          <p:nvPr/>
        </p:nvPicPr>
        <p:blipFill>
          <a:blip r:embed="rId19"/>
          <a:stretch>
            <a:fillRect/>
          </a:stretch>
        </p:blipFill>
        <p:spPr>
          <a:xfrm>
            <a:off x="15996392" y="28347514"/>
            <a:ext cx="8357800" cy="3352942"/>
          </a:xfrm>
          <a:prstGeom prst="rect">
            <a:avLst/>
          </a:prstGeom>
        </p:spPr>
      </p:pic>
      <p:pic>
        <p:nvPicPr>
          <p:cNvPr id="33" name="Picture 32">
            <a:extLst>
              <a:ext uri="{FF2B5EF4-FFF2-40B4-BE49-F238E27FC236}">
                <a16:creationId xmlns:a16="http://schemas.microsoft.com/office/drawing/2014/main" id="{57B471B4-84BE-18DD-31D0-B1DFD25C4BE0}"/>
              </a:ext>
            </a:extLst>
          </p:cNvPr>
          <p:cNvPicPr>
            <a:picLocks noChangeAspect="1"/>
          </p:cNvPicPr>
          <p:nvPr/>
        </p:nvPicPr>
        <p:blipFill>
          <a:blip r:embed="rId20"/>
          <a:stretch>
            <a:fillRect/>
          </a:stretch>
        </p:blipFill>
        <p:spPr>
          <a:xfrm>
            <a:off x="16002173" y="31724113"/>
            <a:ext cx="8352020" cy="3777874"/>
          </a:xfrm>
          <a:prstGeom prst="rect">
            <a:avLst/>
          </a:prstGeom>
        </p:spPr>
      </p:pic>
      <p:pic>
        <p:nvPicPr>
          <p:cNvPr id="36" name="Picture 35">
            <a:extLst>
              <a:ext uri="{FF2B5EF4-FFF2-40B4-BE49-F238E27FC236}">
                <a16:creationId xmlns:a16="http://schemas.microsoft.com/office/drawing/2014/main" id="{6D5E34DF-8102-8189-56CE-0272968326AB}"/>
              </a:ext>
            </a:extLst>
          </p:cNvPr>
          <p:cNvPicPr>
            <a:picLocks noChangeAspect="1"/>
          </p:cNvPicPr>
          <p:nvPr/>
        </p:nvPicPr>
        <p:blipFill>
          <a:blip r:embed="rId21"/>
          <a:stretch>
            <a:fillRect/>
          </a:stretch>
        </p:blipFill>
        <p:spPr>
          <a:xfrm>
            <a:off x="7658021" y="17536414"/>
            <a:ext cx="5342402" cy="4362503"/>
          </a:xfrm>
          <a:prstGeom prst="rect">
            <a:avLst/>
          </a:prstGeom>
        </p:spPr>
      </p:pic>
      <p:pic>
        <p:nvPicPr>
          <p:cNvPr id="38" name="Picture 37">
            <a:extLst>
              <a:ext uri="{FF2B5EF4-FFF2-40B4-BE49-F238E27FC236}">
                <a16:creationId xmlns:a16="http://schemas.microsoft.com/office/drawing/2014/main" id="{F7709D4E-4474-25FE-65EB-FA99B4446A58}"/>
              </a:ext>
            </a:extLst>
          </p:cNvPr>
          <p:cNvPicPr>
            <a:picLocks noChangeAspect="1"/>
          </p:cNvPicPr>
          <p:nvPr/>
        </p:nvPicPr>
        <p:blipFill>
          <a:blip r:embed="rId22"/>
          <a:stretch>
            <a:fillRect/>
          </a:stretch>
        </p:blipFill>
        <p:spPr>
          <a:xfrm>
            <a:off x="253579" y="21168401"/>
            <a:ext cx="4792991" cy="5015346"/>
          </a:xfrm>
          <a:prstGeom prst="rect">
            <a:avLst/>
          </a:prstGeom>
        </p:spPr>
      </p:pic>
      <p:pic>
        <p:nvPicPr>
          <p:cNvPr id="14" name="Picture 13" descr="A close-up of a circuit board&#10;&#10;AI-generated content may be incorrect.">
            <a:extLst>
              <a:ext uri="{FF2B5EF4-FFF2-40B4-BE49-F238E27FC236}">
                <a16:creationId xmlns:a16="http://schemas.microsoft.com/office/drawing/2014/main" id="{79751242-AF5C-3B93-73EF-349C7CB932C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5400000">
            <a:off x="19572739" y="22301838"/>
            <a:ext cx="3808172" cy="5984111"/>
          </a:xfrm>
          <a:prstGeom prst="rect">
            <a:avLst/>
          </a:prstGeom>
        </p:spPr>
      </p:pic>
    </p:spTree>
    <p:extLst>
      <p:ext uri="{BB962C8B-B14F-4D97-AF65-F5344CB8AC3E}">
        <p14:creationId xmlns:p14="http://schemas.microsoft.com/office/powerpoint/2010/main" val="3099966288"/>
      </p:ext>
    </p:extLst>
  </p:cSld>
  <p:clrMapOvr>
    <a:masterClrMapping/>
  </p:clrMapOvr>
</p:sld>
</file>

<file path=ppt/theme/theme1.xml><?xml version="1.0" encoding="utf-8"?>
<a:theme xmlns:a="http://schemas.openxmlformats.org/drawingml/2006/main" name="Giọt nhỏ">
  <a:themeElements>
    <a:clrScheme name="Giọt nhỏ">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iọt nhỏ">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iọt nh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TM04033925[[fn=Giọt nhỏ]]</Template>
  <TotalTime>4655</TotalTime>
  <Words>1283</Words>
  <Application>Microsoft Office PowerPoint</Application>
  <PresentationFormat>Custom</PresentationFormat>
  <Paragraphs>119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Times New Roman</vt:lpstr>
      <vt:lpstr>Tw Cen MT</vt:lpstr>
      <vt:lpstr>Wingdings</vt:lpstr>
      <vt:lpstr>Giọt nhỏ</vt:lpstr>
      <vt:lpstr>Tên đội: UTC KLVD navylee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trrfefefefefefef</dc:title>
  <dc:creator>vinh pham</dc:creator>
  <cp:lastModifiedBy>Duong Xuan Ngoc</cp:lastModifiedBy>
  <cp:revision>304</cp:revision>
  <dcterms:created xsi:type="dcterms:W3CDTF">2019-04-10T03:55:31Z</dcterms:created>
  <dcterms:modified xsi:type="dcterms:W3CDTF">2025-04-03T14:46:47Z</dcterms:modified>
</cp:coreProperties>
</file>